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7" r:id="rId2"/>
  </p:sldIdLst>
  <p:sldSz cx="43891200" cy="32918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4E86D3-21F9-198B-66BF-60E883EA13D4}" v="1" dt="2023-08-01T18:44:28.968"/>
    <p1510:client id="{DF1076E7-2FCB-1049-8865-05BF1B055DE4}" v="386" dt="2023-07-31T15:33:44.4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5266" autoAdjust="0"/>
    <p:restoredTop sz="94765"/>
  </p:normalViewPr>
  <p:slideViewPr>
    <p:cSldViewPr snapToGrid="0">
      <p:cViewPr>
        <p:scale>
          <a:sx n="50" d="100"/>
          <a:sy n="50" d="100"/>
        </p:scale>
        <p:origin x="-5592" y="-26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 Id="rId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nnor Carpenter" userId="S::cmaccarp@jlab.org::9593deb2-bced-4ee4-83af-3f517ab5e7ff" providerId="AD" clId="Web-{B93F402F-1289-45C9-87A8-D2D1241EDE0D}"/>
    <pc:docChg chg="mod modSld addMainMaster delMainMaster modMainMaster setSldSz">
      <pc:chgData name="Connor Carpenter" userId="S::cmaccarp@jlab.org::9593deb2-bced-4ee4-83af-3f517ab5e7ff" providerId="AD" clId="Web-{B93F402F-1289-45C9-87A8-D2D1241EDE0D}" dt="2023-07-13T13:51:29.477" v="7"/>
      <pc:docMkLst>
        <pc:docMk/>
      </pc:docMkLst>
      <pc:sldChg chg="addSp delSp modSp mod setBg modClrScheme chgLayout">
        <pc:chgData name="Connor Carpenter" userId="S::cmaccarp@jlab.org::9593deb2-bced-4ee4-83af-3f517ab5e7ff" providerId="AD" clId="Web-{B93F402F-1289-45C9-87A8-D2D1241EDE0D}" dt="2023-07-13T13:51:29.477" v="7"/>
        <pc:sldMkLst>
          <pc:docMk/>
          <pc:sldMk cId="109857222" sldId="256"/>
        </pc:sldMkLst>
        <pc:spChg chg="del mod ord">
          <ac:chgData name="Connor Carpenter" userId="S::cmaccarp@jlab.org::9593deb2-bced-4ee4-83af-3f517ab5e7ff" providerId="AD" clId="Web-{B93F402F-1289-45C9-87A8-D2D1241EDE0D}" dt="2023-07-13T13:51:26.149" v="6"/>
          <ac:spMkLst>
            <pc:docMk/>
            <pc:sldMk cId="109857222" sldId="256"/>
            <ac:spMk id="2" creationId="{00000000-0000-0000-0000-000000000000}"/>
          </ac:spMkLst>
        </pc:spChg>
        <pc:spChg chg="mod ord">
          <ac:chgData name="Connor Carpenter" userId="S::cmaccarp@jlab.org::9593deb2-bced-4ee4-83af-3f517ab5e7ff" providerId="AD" clId="Web-{B93F402F-1289-45C9-87A8-D2D1241EDE0D}" dt="2023-07-13T13:51:29.477" v="7"/>
          <ac:spMkLst>
            <pc:docMk/>
            <pc:sldMk cId="109857222" sldId="256"/>
            <ac:spMk id="3" creationId="{00000000-0000-0000-0000-000000000000}"/>
          </ac:spMkLst>
        </pc:spChg>
        <pc:spChg chg="add">
          <ac:chgData name="Connor Carpenter" userId="S::cmaccarp@jlab.org::9593deb2-bced-4ee4-83af-3f517ab5e7ff" providerId="AD" clId="Web-{B93F402F-1289-45C9-87A8-D2D1241EDE0D}" dt="2023-07-13T13:51:29.477" v="7"/>
          <ac:spMkLst>
            <pc:docMk/>
            <pc:sldMk cId="109857222" sldId="256"/>
            <ac:spMk id="10" creationId="{A3363022-C969-41E9-8EB2-E4C94908C1FA}"/>
          </ac:spMkLst>
        </pc:spChg>
        <pc:spChg chg="add">
          <ac:chgData name="Connor Carpenter" userId="S::cmaccarp@jlab.org::9593deb2-bced-4ee4-83af-3f517ab5e7ff" providerId="AD" clId="Web-{B93F402F-1289-45C9-87A8-D2D1241EDE0D}" dt="2023-07-13T13:51:29.477" v="7"/>
          <ac:spMkLst>
            <pc:docMk/>
            <pc:sldMk cId="109857222" sldId="256"/>
            <ac:spMk id="12" creationId="{8D1AD6B3-BE88-4CEB-BA17-790657CC4729}"/>
          </ac:spMkLst>
        </pc:spChg>
        <pc:grpChg chg="add">
          <ac:chgData name="Connor Carpenter" userId="S::cmaccarp@jlab.org::9593deb2-bced-4ee4-83af-3f517ab5e7ff" providerId="AD" clId="Web-{B93F402F-1289-45C9-87A8-D2D1241EDE0D}" dt="2023-07-13T13:51:29.477" v="7"/>
          <ac:grpSpMkLst>
            <pc:docMk/>
            <pc:sldMk cId="109857222" sldId="256"/>
            <ac:grpSpMk id="14" creationId="{89D1390B-7E13-4B4F-9CB2-391063412E54}"/>
          </ac:grpSpMkLst>
        </pc:grpChg>
        <pc:picChg chg="add del mod">
          <ac:chgData name="Connor Carpenter" userId="S::cmaccarp@jlab.org::9593deb2-bced-4ee4-83af-3f517ab5e7ff" providerId="AD" clId="Web-{B93F402F-1289-45C9-87A8-D2D1241EDE0D}" dt="2023-07-13T13:50:42.008" v="1"/>
          <ac:picMkLst>
            <pc:docMk/>
            <pc:sldMk cId="109857222" sldId="256"/>
            <ac:picMk id="4" creationId="{3ABEE4FF-1AD2-805D-E5CD-7F84472AF209}"/>
          </ac:picMkLst>
        </pc:picChg>
        <pc:picChg chg="add mod">
          <ac:chgData name="Connor Carpenter" userId="S::cmaccarp@jlab.org::9593deb2-bced-4ee4-83af-3f517ab5e7ff" providerId="AD" clId="Web-{B93F402F-1289-45C9-87A8-D2D1241EDE0D}" dt="2023-07-13T13:51:29.477" v="7"/>
          <ac:picMkLst>
            <pc:docMk/>
            <pc:sldMk cId="109857222" sldId="256"/>
            <ac:picMk id="5" creationId="{1C1E7E50-F6FC-E4A4-DC37-D1391192E34A}"/>
          </ac:picMkLst>
        </pc:picChg>
      </pc:sldChg>
      <pc:sldMasterChg chg="modSp del delSldLayout modSldLayout">
        <pc:chgData name="Connor Carpenter" userId="S::cmaccarp@jlab.org::9593deb2-bced-4ee4-83af-3f517ab5e7ff" providerId="AD" clId="Web-{B93F402F-1289-45C9-87A8-D2D1241EDE0D}" dt="2023-07-13T13:51:17.274" v="5"/>
        <pc:sldMasterMkLst>
          <pc:docMk/>
          <pc:sldMasterMk cId="2460954070" sldId="2147483660"/>
        </pc:sldMasterMkLst>
        <pc:spChg chg="mod">
          <ac:chgData name="Connor Carpenter" userId="S::cmaccarp@jlab.org::9593deb2-bced-4ee4-83af-3f517ab5e7ff" providerId="AD" clId="Web-{B93F402F-1289-45C9-87A8-D2D1241EDE0D}" dt="2023-07-13T13:51:17.149" v="4"/>
          <ac:spMkLst>
            <pc:docMk/>
            <pc:sldMasterMk cId="2460954070" sldId="2147483660"/>
            <ac:spMk id="2" creationId="{00000000-0000-0000-0000-000000000000}"/>
          </ac:spMkLst>
        </pc:spChg>
        <pc:spChg chg="mod">
          <ac:chgData name="Connor Carpenter" userId="S::cmaccarp@jlab.org::9593deb2-bced-4ee4-83af-3f517ab5e7ff" providerId="AD" clId="Web-{B93F402F-1289-45C9-87A8-D2D1241EDE0D}" dt="2023-07-13T13:51:17.149" v="4"/>
          <ac:spMkLst>
            <pc:docMk/>
            <pc:sldMasterMk cId="2460954070" sldId="2147483660"/>
            <ac:spMk id="3" creationId="{00000000-0000-0000-0000-000000000000}"/>
          </ac:spMkLst>
        </pc:spChg>
        <pc:spChg chg="mod">
          <ac:chgData name="Connor Carpenter" userId="S::cmaccarp@jlab.org::9593deb2-bced-4ee4-83af-3f517ab5e7ff" providerId="AD" clId="Web-{B93F402F-1289-45C9-87A8-D2D1241EDE0D}" dt="2023-07-13T13:51:17.149" v="4"/>
          <ac:spMkLst>
            <pc:docMk/>
            <pc:sldMasterMk cId="2460954070" sldId="2147483660"/>
            <ac:spMk id="4" creationId="{00000000-0000-0000-0000-000000000000}"/>
          </ac:spMkLst>
        </pc:spChg>
        <pc:spChg chg="mod">
          <ac:chgData name="Connor Carpenter" userId="S::cmaccarp@jlab.org::9593deb2-bced-4ee4-83af-3f517ab5e7ff" providerId="AD" clId="Web-{B93F402F-1289-45C9-87A8-D2D1241EDE0D}" dt="2023-07-13T13:51:17.149" v="4"/>
          <ac:spMkLst>
            <pc:docMk/>
            <pc:sldMasterMk cId="2460954070" sldId="2147483660"/>
            <ac:spMk id="5" creationId="{00000000-0000-0000-0000-000000000000}"/>
          </ac:spMkLst>
        </pc:spChg>
        <pc:spChg chg="mod">
          <ac:chgData name="Connor Carpenter" userId="S::cmaccarp@jlab.org::9593deb2-bced-4ee4-83af-3f517ab5e7ff" providerId="AD" clId="Web-{B93F402F-1289-45C9-87A8-D2D1241EDE0D}" dt="2023-07-13T13:51:17.149" v="4"/>
          <ac:spMkLst>
            <pc:docMk/>
            <pc:sldMasterMk cId="2460954070" sldId="2147483660"/>
            <ac:spMk id="6" creationId="{00000000-0000-0000-0000-000000000000}"/>
          </ac:spMkLst>
        </pc:spChg>
        <pc:sldLayoutChg chg="modSp del">
          <pc:chgData name="Connor Carpenter" userId="S::cmaccarp@jlab.org::9593deb2-bced-4ee4-83af-3f517ab5e7ff" providerId="AD" clId="Web-{B93F402F-1289-45C9-87A8-D2D1241EDE0D}" dt="2023-07-13T13:51:17.274" v="5"/>
          <pc:sldLayoutMkLst>
            <pc:docMk/>
            <pc:sldMasterMk cId="2460954070" sldId="2147483660"/>
            <pc:sldLayoutMk cId="2385387890" sldId="2147483661"/>
          </pc:sldLayoutMkLst>
          <pc:spChg chg="mod">
            <ac:chgData name="Connor Carpenter" userId="S::cmaccarp@jlab.org::9593deb2-bced-4ee4-83af-3f517ab5e7ff" providerId="AD" clId="Web-{B93F402F-1289-45C9-87A8-D2D1241EDE0D}" dt="2023-07-13T13:51:17.149" v="4"/>
            <ac:spMkLst>
              <pc:docMk/>
              <pc:sldMasterMk cId="2460954070" sldId="2147483660"/>
              <pc:sldLayoutMk cId="2385387890" sldId="2147483661"/>
              <ac:spMk id="2" creationId="{00000000-0000-0000-0000-000000000000}"/>
            </ac:spMkLst>
          </pc:spChg>
          <pc:spChg chg="mod">
            <ac:chgData name="Connor Carpenter" userId="S::cmaccarp@jlab.org::9593deb2-bced-4ee4-83af-3f517ab5e7ff" providerId="AD" clId="Web-{B93F402F-1289-45C9-87A8-D2D1241EDE0D}" dt="2023-07-13T13:51:17.149" v="4"/>
            <ac:spMkLst>
              <pc:docMk/>
              <pc:sldMasterMk cId="2460954070" sldId="2147483660"/>
              <pc:sldLayoutMk cId="2385387890" sldId="2147483661"/>
              <ac:spMk id="3" creationId="{00000000-0000-0000-0000-000000000000}"/>
            </ac:spMkLst>
          </pc:spChg>
        </pc:sldLayoutChg>
        <pc:sldLayoutChg chg="del">
          <pc:chgData name="Connor Carpenter" userId="S::cmaccarp@jlab.org::9593deb2-bced-4ee4-83af-3f517ab5e7ff" providerId="AD" clId="Web-{B93F402F-1289-45C9-87A8-D2D1241EDE0D}" dt="2023-07-13T13:51:17.274" v="5"/>
          <pc:sldLayoutMkLst>
            <pc:docMk/>
            <pc:sldMasterMk cId="2460954070" sldId="2147483660"/>
            <pc:sldLayoutMk cId="949138452" sldId="2147483662"/>
          </pc:sldLayoutMkLst>
        </pc:sldLayoutChg>
        <pc:sldLayoutChg chg="modSp del">
          <pc:chgData name="Connor Carpenter" userId="S::cmaccarp@jlab.org::9593deb2-bced-4ee4-83af-3f517ab5e7ff" providerId="AD" clId="Web-{B93F402F-1289-45C9-87A8-D2D1241EDE0D}" dt="2023-07-13T13:51:17.274" v="5"/>
          <pc:sldLayoutMkLst>
            <pc:docMk/>
            <pc:sldMasterMk cId="2460954070" sldId="2147483660"/>
            <pc:sldLayoutMk cId="2591524520" sldId="2147483663"/>
          </pc:sldLayoutMkLst>
          <pc:spChg chg="mod">
            <ac:chgData name="Connor Carpenter" userId="S::cmaccarp@jlab.org::9593deb2-bced-4ee4-83af-3f517ab5e7ff" providerId="AD" clId="Web-{B93F402F-1289-45C9-87A8-D2D1241EDE0D}" dt="2023-07-13T13:51:17.149" v="4"/>
            <ac:spMkLst>
              <pc:docMk/>
              <pc:sldMasterMk cId="2460954070" sldId="2147483660"/>
              <pc:sldLayoutMk cId="2591524520" sldId="2147483663"/>
              <ac:spMk id="2" creationId="{00000000-0000-0000-0000-000000000000}"/>
            </ac:spMkLst>
          </pc:spChg>
          <pc:spChg chg="mod">
            <ac:chgData name="Connor Carpenter" userId="S::cmaccarp@jlab.org::9593deb2-bced-4ee4-83af-3f517ab5e7ff" providerId="AD" clId="Web-{B93F402F-1289-45C9-87A8-D2D1241EDE0D}" dt="2023-07-13T13:51:17.149" v="4"/>
            <ac:spMkLst>
              <pc:docMk/>
              <pc:sldMasterMk cId="2460954070" sldId="2147483660"/>
              <pc:sldLayoutMk cId="2591524520" sldId="2147483663"/>
              <ac:spMk id="3" creationId="{00000000-0000-0000-0000-000000000000}"/>
            </ac:spMkLst>
          </pc:spChg>
        </pc:sldLayoutChg>
        <pc:sldLayoutChg chg="modSp del">
          <pc:chgData name="Connor Carpenter" userId="S::cmaccarp@jlab.org::9593deb2-bced-4ee4-83af-3f517ab5e7ff" providerId="AD" clId="Web-{B93F402F-1289-45C9-87A8-D2D1241EDE0D}" dt="2023-07-13T13:51:17.274" v="5"/>
          <pc:sldLayoutMkLst>
            <pc:docMk/>
            <pc:sldMasterMk cId="2460954070" sldId="2147483660"/>
            <pc:sldLayoutMk cId="1203092039" sldId="2147483664"/>
          </pc:sldLayoutMkLst>
          <pc:spChg chg="mod">
            <ac:chgData name="Connor Carpenter" userId="S::cmaccarp@jlab.org::9593deb2-bced-4ee4-83af-3f517ab5e7ff" providerId="AD" clId="Web-{B93F402F-1289-45C9-87A8-D2D1241EDE0D}" dt="2023-07-13T13:51:17.149" v="4"/>
            <ac:spMkLst>
              <pc:docMk/>
              <pc:sldMasterMk cId="2460954070" sldId="2147483660"/>
              <pc:sldLayoutMk cId="1203092039" sldId="2147483664"/>
              <ac:spMk id="3" creationId="{00000000-0000-0000-0000-000000000000}"/>
            </ac:spMkLst>
          </pc:spChg>
          <pc:spChg chg="mod">
            <ac:chgData name="Connor Carpenter" userId="S::cmaccarp@jlab.org::9593deb2-bced-4ee4-83af-3f517ab5e7ff" providerId="AD" clId="Web-{B93F402F-1289-45C9-87A8-D2D1241EDE0D}" dt="2023-07-13T13:51:17.149" v="4"/>
            <ac:spMkLst>
              <pc:docMk/>
              <pc:sldMasterMk cId="2460954070" sldId="2147483660"/>
              <pc:sldLayoutMk cId="1203092039" sldId="2147483664"/>
              <ac:spMk id="4" creationId="{00000000-0000-0000-0000-000000000000}"/>
            </ac:spMkLst>
          </pc:spChg>
        </pc:sldLayoutChg>
        <pc:sldLayoutChg chg="modSp del">
          <pc:chgData name="Connor Carpenter" userId="S::cmaccarp@jlab.org::9593deb2-bced-4ee4-83af-3f517ab5e7ff" providerId="AD" clId="Web-{B93F402F-1289-45C9-87A8-D2D1241EDE0D}" dt="2023-07-13T13:51:17.274" v="5"/>
          <pc:sldLayoutMkLst>
            <pc:docMk/>
            <pc:sldMasterMk cId="2460954070" sldId="2147483660"/>
            <pc:sldLayoutMk cId="3733172339" sldId="2147483665"/>
          </pc:sldLayoutMkLst>
          <pc:spChg chg="mod">
            <ac:chgData name="Connor Carpenter" userId="S::cmaccarp@jlab.org::9593deb2-bced-4ee4-83af-3f517ab5e7ff" providerId="AD" clId="Web-{B93F402F-1289-45C9-87A8-D2D1241EDE0D}" dt="2023-07-13T13:51:17.149" v="4"/>
            <ac:spMkLst>
              <pc:docMk/>
              <pc:sldMasterMk cId="2460954070" sldId="2147483660"/>
              <pc:sldLayoutMk cId="3733172339" sldId="2147483665"/>
              <ac:spMk id="2" creationId="{00000000-0000-0000-0000-000000000000}"/>
            </ac:spMkLst>
          </pc:spChg>
          <pc:spChg chg="mod">
            <ac:chgData name="Connor Carpenter" userId="S::cmaccarp@jlab.org::9593deb2-bced-4ee4-83af-3f517ab5e7ff" providerId="AD" clId="Web-{B93F402F-1289-45C9-87A8-D2D1241EDE0D}" dt="2023-07-13T13:51:17.149" v="4"/>
            <ac:spMkLst>
              <pc:docMk/>
              <pc:sldMasterMk cId="2460954070" sldId="2147483660"/>
              <pc:sldLayoutMk cId="3733172339" sldId="2147483665"/>
              <ac:spMk id="3" creationId="{00000000-0000-0000-0000-000000000000}"/>
            </ac:spMkLst>
          </pc:spChg>
          <pc:spChg chg="mod">
            <ac:chgData name="Connor Carpenter" userId="S::cmaccarp@jlab.org::9593deb2-bced-4ee4-83af-3f517ab5e7ff" providerId="AD" clId="Web-{B93F402F-1289-45C9-87A8-D2D1241EDE0D}" dt="2023-07-13T13:51:17.149" v="4"/>
            <ac:spMkLst>
              <pc:docMk/>
              <pc:sldMasterMk cId="2460954070" sldId="2147483660"/>
              <pc:sldLayoutMk cId="3733172339" sldId="2147483665"/>
              <ac:spMk id="4" creationId="{00000000-0000-0000-0000-000000000000}"/>
            </ac:spMkLst>
          </pc:spChg>
          <pc:spChg chg="mod">
            <ac:chgData name="Connor Carpenter" userId="S::cmaccarp@jlab.org::9593deb2-bced-4ee4-83af-3f517ab5e7ff" providerId="AD" clId="Web-{B93F402F-1289-45C9-87A8-D2D1241EDE0D}" dt="2023-07-13T13:51:17.149" v="4"/>
            <ac:spMkLst>
              <pc:docMk/>
              <pc:sldMasterMk cId="2460954070" sldId="2147483660"/>
              <pc:sldLayoutMk cId="3733172339" sldId="2147483665"/>
              <ac:spMk id="5" creationId="{00000000-0000-0000-0000-000000000000}"/>
            </ac:spMkLst>
          </pc:spChg>
          <pc:spChg chg="mod">
            <ac:chgData name="Connor Carpenter" userId="S::cmaccarp@jlab.org::9593deb2-bced-4ee4-83af-3f517ab5e7ff" providerId="AD" clId="Web-{B93F402F-1289-45C9-87A8-D2D1241EDE0D}" dt="2023-07-13T13:51:17.149" v="4"/>
            <ac:spMkLst>
              <pc:docMk/>
              <pc:sldMasterMk cId="2460954070" sldId="2147483660"/>
              <pc:sldLayoutMk cId="3733172339" sldId="2147483665"/>
              <ac:spMk id="6" creationId="{00000000-0000-0000-0000-000000000000}"/>
            </ac:spMkLst>
          </pc:spChg>
        </pc:sldLayoutChg>
        <pc:sldLayoutChg chg="del">
          <pc:chgData name="Connor Carpenter" userId="S::cmaccarp@jlab.org::9593deb2-bced-4ee4-83af-3f517ab5e7ff" providerId="AD" clId="Web-{B93F402F-1289-45C9-87A8-D2D1241EDE0D}" dt="2023-07-13T13:51:17.274" v="5"/>
          <pc:sldLayoutMkLst>
            <pc:docMk/>
            <pc:sldMasterMk cId="2460954070" sldId="2147483660"/>
            <pc:sldLayoutMk cId="3210312558" sldId="2147483666"/>
          </pc:sldLayoutMkLst>
        </pc:sldLayoutChg>
        <pc:sldLayoutChg chg="del">
          <pc:chgData name="Connor Carpenter" userId="S::cmaccarp@jlab.org::9593deb2-bced-4ee4-83af-3f517ab5e7ff" providerId="AD" clId="Web-{B93F402F-1289-45C9-87A8-D2D1241EDE0D}" dt="2023-07-13T13:51:17.274" v="5"/>
          <pc:sldLayoutMkLst>
            <pc:docMk/>
            <pc:sldMasterMk cId="2460954070" sldId="2147483660"/>
            <pc:sldLayoutMk cId="3146388984" sldId="2147483667"/>
          </pc:sldLayoutMkLst>
        </pc:sldLayoutChg>
        <pc:sldLayoutChg chg="modSp del">
          <pc:chgData name="Connor Carpenter" userId="S::cmaccarp@jlab.org::9593deb2-bced-4ee4-83af-3f517ab5e7ff" providerId="AD" clId="Web-{B93F402F-1289-45C9-87A8-D2D1241EDE0D}" dt="2023-07-13T13:51:17.274" v="5"/>
          <pc:sldLayoutMkLst>
            <pc:docMk/>
            <pc:sldMasterMk cId="2460954070" sldId="2147483660"/>
            <pc:sldLayoutMk cId="3171841454" sldId="2147483668"/>
          </pc:sldLayoutMkLst>
          <pc:spChg chg="mod">
            <ac:chgData name="Connor Carpenter" userId="S::cmaccarp@jlab.org::9593deb2-bced-4ee4-83af-3f517ab5e7ff" providerId="AD" clId="Web-{B93F402F-1289-45C9-87A8-D2D1241EDE0D}" dt="2023-07-13T13:51:17.149" v="4"/>
            <ac:spMkLst>
              <pc:docMk/>
              <pc:sldMasterMk cId="2460954070" sldId="2147483660"/>
              <pc:sldLayoutMk cId="3171841454" sldId="2147483668"/>
              <ac:spMk id="2" creationId="{00000000-0000-0000-0000-000000000000}"/>
            </ac:spMkLst>
          </pc:spChg>
          <pc:spChg chg="mod">
            <ac:chgData name="Connor Carpenter" userId="S::cmaccarp@jlab.org::9593deb2-bced-4ee4-83af-3f517ab5e7ff" providerId="AD" clId="Web-{B93F402F-1289-45C9-87A8-D2D1241EDE0D}" dt="2023-07-13T13:51:17.149" v="4"/>
            <ac:spMkLst>
              <pc:docMk/>
              <pc:sldMasterMk cId="2460954070" sldId="2147483660"/>
              <pc:sldLayoutMk cId="3171841454" sldId="2147483668"/>
              <ac:spMk id="3" creationId="{00000000-0000-0000-0000-000000000000}"/>
            </ac:spMkLst>
          </pc:spChg>
          <pc:spChg chg="mod">
            <ac:chgData name="Connor Carpenter" userId="S::cmaccarp@jlab.org::9593deb2-bced-4ee4-83af-3f517ab5e7ff" providerId="AD" clId="Web-{B93F402F-1289-45C9-87A8-D2D1241EDE0D}" dt="2023-07-13T13:51:17.149" v="4"/>
            <ac:spMkLst>
              <pc:docMk/>
              <pc:sldMasterMk cId="2460954070" sldId="2147483660"/>
              <pc:sldLayoutMk cId="3171841454" sldId="2147483668"/>
              <ac:spMk id="4" creationId="{00000000-0000-0000-0000-000000000000}"/>
            </ac:spMkLst>
          </pc:spChg>
        </pc:sldLayoutChg>
        <pc:sldLayoutChg chg="modSp del">
          <pc:chgData name="Connor Carpenter" userId="S::cmaccarp@jlab.org::9593deb2-bced-4ee4-83af-3f517ab5e7ff" providerId="AD" clId="Web-{B93F402F-1289-45C9-87A8-D2D1241EDE0D}" dt="2023-07-13T13:51:17.274" v="5"/>
          <pc:sldLayoutMkLst>
            <pc:docMk/>
            <pc:sldMasterMk cId="2460954070" sldId="2147483660"/>
            <pc:sldLayoutMk cId="1718958274" sldId="2147483669"/>
          </pc:sldLayoutMkLst>
          <pc:spChg chg="mod">
            <ac:chgData name="Connor Carpenter" userId="S::cmaccarp@jlab.org::9593deb2-bced-4ee4-83af-3f517ab5e7ff" providerId="AD" clId="Web-{B93F402F-1289-45C9-87A8-D2D1241EDE0D}" dt="2023-07-13T13:51:17.149" v="4"/>
            <ac:spMkLst>
              <pc:docMk/>
              <pc:sldMasterMk cId="2460954070" sldId="2147483660"/>
              <pc:sldLayoutMk cId="1718958274" sldId="2147483669"/>
              <ac:spMk id="2" creationId="{00000000-0000-0000-0000-000000000000}"/>
            </ac:spMkLst>
          </pc:spChg>
          <pc:spChg chg="mod">
            <ac:chgData name="Connor Carpenter" userId="S::cmaccarp@jlab.org::9593deb2-bced-4ee4-83af-3f517ab5e7ff" providerId="AD" clId="Web-{B93F402F-1289-45C9-87A8-D2D1241EDE0D}" dt="2023-07-13T13:51:17.149" v="4"/>
            <ac:spMkLst>
              <pc:docMk/>
              <pc:sldMasterMk cId="2460954070" sldId="2147483660"/>
              <pc:sldLayoutMk cId="1718958274" sldId="2147483669"/>
              <ac:spMk id="3" creationId="{00000000-0000-0000-0000-000000000000}"/>
            </ac:spMkLst>
          </pc:spChg>
          <pc:spChg chg="mod">
            <ac:chgData name="Connor Carpenter" userId="S::cmaccarp@jlab.org::9593deb2-bced-4ee4-83af-3f517ab5e7ff" providerId="AD" clId="Web-{B93F402F-1289-45C9-87A8-D2D1241EDE0D}" dt="2023-07-13T13:51:17.149" v="4"/>
            <ac:spMkLst>
              <pc:docMk/>
              <pc:sldMasterMk cId="2460954070" sldId="2147483660"/>
              <pc:sldLayoutMk cId="1718958274" sldId="2147483669"/>
              <ac:spMk id="4" creationId="{00000000-0000-0000-0000-000000000000}"/>
            </ac:spMkLst>
          </pc:spChg>
        </pc:sldLayoutChg>
        <pc:sldLayoutChg chg="del">
          <pc:chgData name="Connor Carpenter" userId="S::cmaccarp@jlab.org::9593deb2-bced-4ee4-83af-3f517ab5e7ff" providerId="AD" clId="Web-{B93F402F-1289-45C9-87A8-D2D1241EDE0D}" dt="2023-07-13T13:51:17.274" v="5"/>
          <pc:sldLayoutMkLst>
            <pc:docMk/>
            <pc:sldMasterMk cId="2460954070" sldId="2147483660"/>
            <pc:sldLayoutMk cId="2202905451" sldId="2147483670"/>
          </pc:sldLayoutMkLst>
        </pc:sldLayoutChg>
        <pc:sldLayoutChg chg="modSp del">
          <pc:chgData name="Connor Carpenter" userId="S::cmaccarp@jlab.org::9593deb2-bced-4ee4-83af-3f517ab5e7ff" providerId="AD" clId="Web-{B93F402F-1289-45C9-87A8-D2D1241EDE0D}" dt="2023-07-13T13:51:17.274" v="5"/>
          <pc:sldLayoutMkLst>
            <pc:docMk/>
            <pc:sldMasterMk cId="2460954070" sldId="2147483660"/>
            <pc:sldLayoutMk cId="3479445657" sldId="2147483671"/>
          </pc:sldLayoutMkLst>
          <pc:spChg chg="mod">
            <ac:chgData name="Connor Carpenter" userId="S::cmaccarp@jlab.org::9593deb2-bced-4ee4-83af-3f517ab5e7ff" providerId="AD" clId="Web-{B93F402F-1289-45C9-87A8-D2D1241EDE0D}" dt="2023-07-13T13:51:17.149" v="4"/>
            <ac:spMkLst>
              <pc:docMk/>
              <pc:sldMasterMk cId="2460954070" sldId="2147483660"/>
              <pc:sldLayoutMk cId="3479445657" sldId="2147483671"/>
              <ac:spMk id="2" creationId="{00000000-0000-0000-0000-000000000000}"/>
            </ac:spMkLst>
          </pc:spChg>
          <pc:spChg chg="mod">
            <ac:chgData name="Connor Carpenter" userId="S::cmaccarp@jlab.org::9593deb2-bced-4ee4-83af-3f517ab5e7ff" providerId="AD" clId="Web-{B93F402F-1289-45C9-87A8-D2D1241EDE0D}" dt="2023-07-13T13:51:17.149" v="4"/>
            <ac:spMkLst>
              <pc:docMk/>
              <pc:sldMasterMk cId="2460954070" sldId="2147483660"/>
              <pc:sldLayoutMk cId="3479445657" sldId="2147483671"/>
              <ac:spMk id="3" creationId="{00000000-0000-0000-0000-000000000000}"/>
            </ac:spMkLst>
          </pc:spChg>
        </pc:sldLayoutChg>
      </pc:sldMasterChg>
      <pc:sldMasterChg chg="add addSldLayout modSldLayout">
        <pc:chgData name="Connor Carpenter" userId="S::cmaccarp@jlab.org::9593deb2-bced-4ee4-83af-3f517ab5e7ff" providerId="AD" clId="Web-{B93F402F-1289-45C9-87A8-D2D1241EDE0D}" dt="2023-07-13T13:51:17.274" v="5"/>
        <pc:sldMasterMkLst>
          <pc:docMk/>
          <pc:sldMasterMk cId="555863275" sldId="2147483672"/>
        </pc:sldMasterMkLst>
        <pc:sldLayoutChg chg="add mod replId">
          <pc:chgData name="Connor Carpenter" userId="S::cmaccarp@jlab.org::9593deb2-bced-4ee4-83af-3f517ab5e7ff" providerId="AD" clId="Web-{B93F402F-1289-45C9-87A8-D2D1241EDE0D}" dt="2023-07-13T13:51:17.274" v="5"/>
          <pc:sldLayoutMkLst>
            <pc:docMk/>
            <pc:sldMasterMk cId="555863275" sldId="2147483672"/>
            <pc:sldLayoutMk cId="2288871572" sldId="2147483673"/>
          </pc:sldLayoutMkLst>
        </pc:sldLayoutChg>
        <pc:sldLayoutChg chg="add mod replId">
          <pc:chgData name="Connor Carpenter" userId="S::cmaccarp@jlab.org::9593deb2-bced-4ee4-83af-3f517ab5e7ff" providerId="AD" clId="Web-{B93F402F-1289-45C9-87A8-D2D1241EDE0D}" dt="2023-07-13T13:51:17.274" v="5"/>
          <pc:sldLayoutMkLst>
            <pc:docMk/>
            <pc:sldMasterMk cId="555863275" sldId="2147483672"/>
            <pc:sldLayoutMk cId="2532259338" sldId="2147483674"/>
          </pc:sldLayoutMkLst>
        </pc:sldLayoutChg>
        <pc:sldLayoutChg chg="add mod replId">
          <pc:chgData name="Connor Carpenter" userId="S::cmaccarp@jlab.org::9593deb2-bced-4ee4-83af-3f517ab5e7ff" providerId="AD" clId="Web-{B93F402F-1289-45C9-87A8-D2D1241EDE0D}" dt="2023-07-13T13:51:17.274" v="5"/>
          <pc:sldLayoutMkLst>
            <pc:docMk/>
            <pc:sldMasterMk cId="555863275" sldId="2147483672"/>
            <pc:sldLayoutMk cId="249257309" sldId="2147483675"/>
          </pc:sldLayoutMkLst>
        </pc:sldLayoutChg>
        <pc:sldLayoutChg chg="add mod replId">
          <pc:chgData name="Connor Carpenter" userId="S::cmaccarp@jlab.org::9593deb2-bced-4ee4-83af-3f517ab5e7ff" providerId="AD" clId="Web-{B93F402F-1289-45C9-87A8-D2D1241EDE0D}" dt="2023-07-13T13:51:17.274" v="5"/>
          <pc:sldLayoutMkLst>
            <pc:docMk/>
            <pc:sldMasterMk cId="555863275" sldId="2147483672"/>
            <pc:sldLayoutMk cId="3561494592" sldId="2147483676"/>
          </pc:sldLayoutMkLst>
        </pc:sldLayoutChg>
        <pc:sldLayoutChg chg="add mod replId">
          <pc:chgData name="Connor Carpenter" userId="S::cmaccarp@jlab.org::9593deb2-bced-4ee4-83af-3f517ab5e7ff" providerId="AD" clId="Web-{B93F402F-1289-45C9-87A8-D2D1241EDE0D}" dt="2023-07-13T13:51:17.274" v="5"/>
          <pc:sldLayoutMkLst>
            <pc:docMk/>
            <pc:sldMasterMk cId="555863275" sldId="2147483672"/>
            <pc:sldLayoutMk cId="2981929448" sldId="2147483677"/>
          </pc:sldLayoutMkLst>
        </pc:sldLayoutChg>
        <pc:sldLayoutChg chg="add mod replId">
          <pc:chgData name="Connor Carpenter" userId="S::cmaccarp@jlab.org::9593deb2-bced-4ee4-83af-3f517ab5e7ff" providerId="AD" clId="Web-{B93F402F-1289-45C9-87A8-D2D1241EDE0D}" dt="2023-07-13T13:51:17.274" v="5"/>
          <pc:sldLayoutMkLst>
            <pc:docMk/>
            <pc:sldMasterMk cId="555863275" sldId="2147483672"/>
            <pc:sldLayoutMk cId="3830560190" sldId="2147483678"/>
          </pc:sldLayoutMkLst>
        </pc:sldLayoutChg>
        <pc:sldLayoutChg chg="add mod replId">
          <pc:chgData name="Connor Carpenter" userId="S::cmaccarp@jlab.org::9593deb2-bced-4ee4-83af-3f517ab5e7ff" providerId="AD" clId="Web-{B93F402F-1289-45C9-87A8-D2D1241EDE0D}" dt="2023-07-13T13:51:17.274" v="5"/>
          <pc:sldLayoutMkLst>
            <pc:docMk/>
            <pc:sldMasterMk cId="555863275" sldId="2147483672"/>
            <pc:sldLayoutMk cId="3793739421" sldId="2147483679"/>
          </pc:sldLayoutMkLst>
        </pc:sldLayoutChg>
        <pc:sldLayoutChg chg="add mod replId">
          <pc:chgData name="Connor Carpenter" userId="S::cmaccarp@jlab.org::9593deb2-bced-4ee4-83af-3f517ab5e7ff" providerId="AD" clId="Web-{B93F402F-1289-45C9-87A8-D2D1241EDE0D}" dt="2023-07-13T13:51:17.274" v="5"/>
          <pc:sldLayoutMkLst>
            <pc:docMk/>
            <pc:sldMasterMk cId="555863275" sldId="2147483672"/>
            <pc:sldLayoutMk cId="891755854" sldId="2147483680"/>
          </pc:sldLayoutMkLst>
        </pc:sldLayoutChg>
        <pc:sldLayoutChg chg="add mod replId">
          <pc:chgData name="Connor Carpenter" userId="S::cmaccarp@jlab.org::9593deb2-bced-4ee4-83af-3f517ab5e7ff" providerId="AD" clId="Web-{B93F402F-1289-45C9-87A8-D2D1241EDE0D}" dt="2023-07-13T13:51:17.274" v="5"/>
          <pc:sldLayoutMkLst>
            <pc:docMk/>
            <pc:sldMasterMk cId="555863275" sldId="2147483672"/>
            <pc:sldLayoutMk cId="4061499249" sldId="2147483681"/>
          </pc:sldLayoutMkLst>
        </pc:sldLayoutChg>
        <pc:sldLayoutChg chg="add mod replId">
          <pc:chgData name="Connor Carpenter" userId="S::cmaccarp@jlab.org::9593deb2-bced-4ee4-83af-3f517ab5e7ff" providerId="AD" clId="Web-{B93F402F-1289-45C9-87A8-D2D1241EDE0D}" dt="2023-07-13T13:51:17.274" v="5"/>
          <pc:sldLayoutMkLst>
            <pc:docMk/>
            <pc:sldMasterMk cId="555863275" sldId="2147483672"/>
            <pc:sldLayoutMk cId="1482297959" sldId="2147483682"/>
          </pc:sldLayoutMkLst>
        </pc:sldLayoutChg>
        <pc:sldLayoutChg chg="add mod replId">
          <pc:chgData name="Connor Carpenter" userId="S::cmaccarp@jlab.org::9593deb2-bced-4ee4-83af-3f517ab5e7ff" providerId="AD" clId="Web-{B93F402F-1289-45C9-87A8-D2D1241EDE0D}" dt="2023-07-13T13:51:17.274" v="5"/>
          <pc:sldLayoutMkLst>
            <pc:docMk/>
            <pc:sldMasterMk cId="555863275" sldId="2147483672"/>
            <pc:sldLayoutMk cId="2654838271" sldId="2147483683"/>
          </pc:sldLayoutMkLst>
        </pc:sldLayoutChg>
      </pc:sldMasterChg>
    </pc:docChg>
  </pc:docChgLst>
  <pc:docChgLst>
    <pc:chgData name="Connor Carpenter" userId="S::cmaccarp@jlab.org::9593deb2-bced-4ee4-83af-3f517ab5e7ff" providerId="AD" clId="Web-{44454F3D-84E5-0C51-D4CD-938AA0A0D516}"/>
    <pc:docChg chg="addSld delSld modSld">
      <pc:chgData name="Connor Carpenter" userId="S::cmaccarp@jlab.org::9593deb2-bced-4ee4-83af-3f517ab5e7ff" providerId="AD" clId="Web-{44454F3D-84E5-0C51-D4CD-938AA0A0D516}" dt="2023-07-13T18:47:54.869" v="275" actId="1076"/>
      <pc:docMkLst>
        <pc:docMk/>
      </pc:docMkLst>
      <pc:sldChg chg="addSp delSp modSp add del">
        <pc:chgData name="Connor Carpenter" userId="S::cmaccarp@jlab.org::9593deb2-bced-4ee4-83af-3f517ab5e7ff" providerId="AD" clId="Web-{44454F3D-84E5-0C51-D4CD-938AA0A0D516}" dt="2023-07-13T18:47:54.869" v="275" actId="1076"/>
        <pc:sldMkLst>
          <pc:docMk/>
          <pc:sldMk cId="3605580897" sldId="257"/>
        </pc:sldMkLst>
        <pc:spChg chg="add mod">
          <ac:chgData name="Connor Carpenter" userId="S::cmaccarp@jlab.org::9593deb2-bced-4ee4-83af-3f517ab5e7ff" providerId="AD" clId="Web-{44454F3D-84E5-0C51-D4CD-938AA0A0D516}" dt="2023-07-13T14:20:42.702" v="141" actId="14100"/>
          <ac:spMkLst>
            <pc:docMk/>
            <pc:sldMk cId="3605580897" sldId="257"/>
            <ac:spMk id="4" creationId="{4D112191-F320-B31A-6FF5-441A49A984A5}"/>
          </ac:spMkLst>
        </pc:spChg>
        <pc:spChg chg="add mod ord">
          <ac:chgData name="Connor Carpenter" userId="S::cmaccarp@jlab.org::9593deb2-bced-4ee4-83af-3f517ab5e7ff" providerId="AD" clId="Web-{44454F3D-84E5-0C51-D4CD-938AA0A0D516}" dt="2023-07-13T14:02:33.690" v="74"/>
          <ac:spMkLst>
            <pc:docMk/>
            <pc:sldMk cId="3605580897" sldId="257"/>
            <ac:spMk id="5" creationId="{839A4E9C-0704-07B2-B411-1FD12D6BB8F1}"/>
          </ac:spMkLst>
        </pc:spChg>
        <pc:spChg chg="add del">
          <ac:chgData name="Connor Carpenter" userId="S::cmaccarp@jlab.org::9593deb2-bced-4ee4-83af-3f517ab5e7ff" providerId="AD" clId="Web-{44454F3D-84E5-0C51-D4CD-938AA0A0D516}" dt="2023-07-13T13:58:00.516" v="26"/>
          <ac:spMkLst>
            <pc:docMk/>
            <pc:sldMk cId="3605580897" sldId="257"/>
            <ac:spMk id="6" creationId="{1296E342-4F3F-EA07-C44F-CE6BD2054A5D}"/>
          </ac:spMkLst>
        </pc:spChg>
        <pc:spChg chg="add mod ord">
          <ac:chgData name="Connor Carpenter" userId="S::cmaccarp@jlab.org::9593deb2-bced-4ee4-83af-3f517ab5e7ff" providerId="AD" clId="Web-{44454F3D-84E5-0C51-D4CD-938AA0A0D516}" dt="2023-07-13T14:05:33.161" v="85" actId="14100"/>
          <ac:spMkLst>
            <pc:docMk/>
            <pc:sldMk cId="3605580897" sldId="257"/>
            <ac:spMk id="9" creationId="{C0A7023E-ABC3-6F46-32B1-525CA758ADDC}"/>
          </ac:spMkLst>
        </pc:spChg>
        <pc:spChg chg="add mod ord">
          <ac:chgData name="Connor Carpenter" userId="S::cmaccarp@jlab.org::9593deb2-bced-4ee4-83af-3f517ab5e7ff" providerId="AD" clId="Web-{44454F3D-84E5-0C51-D4CD-938AA0A0D516}" dt="2023-07-13T14:05:52.786" v="87" actId="1076"/>
          <ac:spMkLst>
            <pc:docMk/>
            <pc:sldMk cId="3605580897" sldId="257"/>
            <ac:spMk id="10" creationId="{E97B7E08-7976-82E5-9B5B-E23D0B8B5220}"/>
          </ac:spMkLst>
        </pc:spChg>
        <pc:spChg chg="add mod ord">
          <ac:chgData name="Connor Carpenter" userId="S::cmaccarp@jlab.org::9593deb2-bced-4ee4-83af-3f517ab5e7ff" providerId="AD" clId="Web-{44454F3D-84E5-0C51-D4CD-938AA0A0D516}" dt="2023-07-13T14:04:00.941" v="82" actId="1076"/>
          <ac:spMkLst>
            <pc:docMk/>
            <pc:sldMk cId="3605580897" sldId="257"/>
            <ac:spMk id="11" creationId="{78AA6F09-2982-0B32-1465-AE19D36BBE8A}"/>
          </ac:spMkLst>
        </pc:spChg>
        <pc:spChg chg="add mod">
          <ac:chgData name="Connor Carpenter" userId="S::cmaccarp@jlab.org::9593deb2-bced-4ee4-83af-3f517ab5e7ff" providerId="AD" clId="Web-{44454F3D-84E5-0C51-D4CD-938AA0A0D516}" dt="2023-07-13T14:21:47.015" v="147"/>
          <ac:spMkLst>
            <pc:docMk/>
            <pc:sldMk cId="3605580897" sldId="257"/>
            <ac:spMk id="14" creationId="{9D68C2E1-B8F6-11BA-2BB5-3BC74EB16472}"/>
          </ac:spMkLst>
        </pc:spChg>
        <pc:spChg chg="add mod">
          <ac:chgData name="Connor Carpenter" userId="S::cmaccarp@jlab.org::9593deb2-bced-4ee4-83af-3f517ab5e7ff" providerId="AD" clId="Web-{44454F3D-84E5-0C51-D4CD-938AA0A0D516}" dt="2023-07-13T18:46:34.540" v="273" actId="20577"/>
          <ac:spMkLst>
            <pc:docMk/>
            <pc:sldMk cId="3605580897" sldId="257"/>
            <ac:spMk id="15" creationId="{8EE53560-7504-8024-46A3-F19307A2BD37}"/>
          </ac:spMkLst>
        </pc:spChg>
        <pc:spChg chg="add mod">
          <ac:chgData name="Connor Carpenter" userId="S::cmaccarp@jlab.org::9593deb2-bced-4ee4-83af-3f517ab5e7ff" providerId="AD" clId="Web-{44454F3D-84E5-0C51-D4CD-938AA0A0D516}" dt="2023-07-13T14:25:59.096" v="222" actId="14100"/>
          <ac:spMkLst>
            <pc:docMk/>
            <pc:sldMk cId="3605580897" sldId="257"/>
            <ac:spMk id="16" creationId="{A3178A8D-A766-C3DC-E13A-32A88E301FC5}"/>
          </ac:spMkLst>
        </pc:spChg>
        <pc:spChg chg="add mod">
          <ac:chgData name="Connor Carpenter" userId="S::cmaccarp@jlab.org::9593deb2-bced-4ee4-83af-3f517ab5e7ff" providerId="AD" clId="Web-{44454F3D-84E5-0C51-D4CD-938AA0A0D516}" dt="2023-07-13T14:25:54.877" v="221" actId="14100"/>
          <ac:spMkLst>
            <pc:docMk/>
            <pc:sldMk cId="3605580897" sldId="257"/>
            <ac:spMk id="17" creationId="{A1AEBF9F-7DF1-5E41-711E-24C86391B76B}"/>
          </ac:spMkLst>
        </pc:spChg>
        <pc:spChg chg="add mod">
          <ac:chgData name="Connor Carpenter" userId="S::cmaccarp@jlab.org::9593deb2-bced-4ee4-83af-3f517ab5e7ff" providerId="AD" clId="Web-{44454F3D-84E5-0C51-D4CD-938AA0A0D516}" dt="2023-07-13T14:25:43.955" v="220" actId="1076"/>
          <ac:spMkLst>
            <pc:docMk/>
            <pc:sldMk cId="3605580897" sldId="257"/>
            <ac:spMk id="18" creationId="{35881C45-C173-A4DE-44DB-BAD161B1D51D}"/>
          </ac:spMkLst>
        </pc:spChg>
        <pc:spChg chg="add mod">
          <ac:chgData name="Connor Carpenter" userId="S::cmaccarp@jlab.org::9593deb2-bced-4ee4-83af-3f517ab5e7ff" providerId="AD" clId="Web-{44454F3D-84E5-0C51-D4CD-938AA0A0D516}" dt="2023-07-13T14:40:49.824" v="245" actId="1076"/>
          <ac:spMkLst>
            <pc:docMk/>
            <pc:sldMk cId="3605580897" sldId="257"/>
            <ac:spMk id="19" creationId="{2E44C553-EE8D-6DC4-7B10-8D57C1D047E6}"/>
          </ac:spMkLst>
        </pc:spChg>
        <pc:spChg chg="add mod ord">
          <ac:chgData name="Connor Carpenter" userId="S::cmaccarp@jlab.org::9593deb2-bced-4ee4-83af-3f517ab5e7ff" providerId="AD" clId="Web-{44454F3D-84E5-0C51-D4CD-938AA0A0D516}" dt="2023-07-13T14:40:47.340" v="244" actId="14100"/>
          <ac:spMkLst>
            <pc:docMk/>
            <pc:sldMk cId="3605580897" sldId="257"/>
            <ac:spMk id="20" creationId="{30063080-4CAD-61AF-AFD2-719E8DDB1827}"/>
          </ac:spMkLst>
        </pc:spChg>
        <pc:spChg chg="add mod">
          <ac:chgData name="Connor Carpenter" userId="S::cmaccarp@jlab.org::9593deb2-bced-4ee4-83af-3f517ab5e7ff" providerId="AD" clId="Web-{44454F3D-84E5-0C51-D4CD-938AA0A0D516}" dt="2023-07-13T14:41:58.091" v="266" actId="20577"/>
          <ac:spMkLst>
            <pc:docMk/>
            <pc:sldMk cId="3605580897" sldId="257"/>
            <ac:spMk id="21" creationId="{4535CBCA-0FC3-A58C-AF61-4294882D8D82}"/>
          </ac:spMkLst>
        </pc:spChg>
        <pc:spChg chg="add mod">
          <ac:chgData name="Connor Carpenter" userId="S::cmaccarp@jlab.org::9593deb2-bced-4ee4-83af-3f517ab5e7ff" providerId="AD" clId="Web-{44454F3D-84E5-0C51-D4CD-938AA0A0D516}" dt="2023-07-13T14:41:48.028" v="261" actId="20577"/>
          <ac:spMkLst>
            <pc:docMk/>
            <pc:sldMk cId="3605580897" sldId="257"/>
            <ac:spMk id="22" creationId="{1C54B250-38BA-D347-DEFD-18886CAF8A6B}"/>
          </ac:spMkLst>
        </pc:spChg>
        <pc:grpChg chg="add mod">
          <ac:chgData name="Connor Carpenter" userId="S::cmaccarp@jlab.org::9593deb2-bced-4ee4-83af-3f517ab5e7ff" providerId="AD" clId="Web-{44454F3D-84E5-0C51-D4CD-938AA0A0D516}" dt="2023-07-13T18:47:54.869" v="275" actId="1076"/>
          <ac:grpSpMkLst>
            <pc:docMk/>
            <pc:sldMk cId="3605580897" sldId="257"/>
            <ac:grpSpMk id="2" creationId="{FA14453F-A653-6BCE-6A60-0936D41A5755}"/>
          </ac:grpSpMkLst>
        </pc:grpChg>
        <pc:grpChg chg="add mod">
          <ac:chgData name="Connor Carpenter" userId="S::cmaccarp@jlab.org::9593deb2-bced-4ee4-83af-3f517ab5e7ff" providerId="AD" clId="Web-{44454F3D-84E5-0C51-D4CD-938AA0A0D516}" dt="2023-07-13T14:06:19.412" v="90" actId="1076"/>
          <ac:grpSpMkLst>
            <pc:docMk/>
            <pc:sldMk cId="3605580897" sldId="257"/>
            <ac:grpSpMk id="12" creationId="{5F64E643-4264-30FD-A527-525207B7FD0A}"/>
          </ac:grpSpMkLst>
        </pc:grpChg>
        <pc:grpChg chg="add mod">
          <ac:chgData name="Connor Carpenter" userId="S::cmaccarp@jlab.org::9593deb2-bced-4ee4-83af-3f517ab5e7ff" providerId="AD" clId="Web-{44454F3D-84E5-0C51-D4CD-938AA0A0D516}" dt="2023-07-13T14:06:12.130" v="89" actId="1076"/>
          <ac:grpSpMkLst>
            <pc:docMk/>
            <pc:sldMk cId="3605580897" sldId="257"/>
            <ac:grpSpMk id="13" creationId="{F83ED969-5877-A490-757C-72A005519A36}"/>
          </ac:grpSpMkLst>
        </pc:grpChg>
        <pc:picChg chg="add del mod">
          <ac:chgData name="Connor Carpenter" userId="S::cmaccarp@jlab.org::9593deb2-bced-4ee4-83af-3f517ab5e7ff" providerId="AD" clId="Web-{44454F3D-84E5-0C51-D4CD-938AA0A0D516}" dt="2023-07-13T13:54:53.295" v="11"/>
          <ac:picMkLst>
            <pc:docMk/>
            <pc:sldMk cId="3605580897" sldId="257"/>
            <ac:picMk id="2" creationId="{4073782F-071E-3F53-7D73-DCA18A609D5F}"/>
          </ac:picMkLst>
        </pc:picChg>
        <pc:picChg chg="add del mod">
          <ac:chgData name="Connor Carpenter" userId="S::cmaccarp@jlab.org::9593deb2-bced-4ee4-83af-3f517ab5e7ff" providerId="AD" clId="Web-{44454F3D-84E5-0C51-D4CD-938AA0A0D516}" dt="2023-07-13T13:54:53.295" v="10"/>
          <ac:picMkLst>
            <pc:docMk/>
            <pc:sldMk cId="3605580897" sldId="257"/>
            <ac:picMk id="3" creationId="{F0041FDF-37A3-145A-407F-F6C3E4C51C62}"/>
          </ac:picMkLst>
        </pc:picChg>
        <pc:picChg chg="add mod">
          <ac:chgData name="Connor Carpenter" userId="S::cmaccarp@jlab.org::9593deb2-bced-4ee4-83af-3f517ab5e7ff" providerId="AD" clId="Web-{44454F3D-84E5-0C51-D4CD-938AA0A0D516}" dt="2023-07-13T14:02:09.065" v="68" actId="1076"/>
          <ac:picMkLst>
            <pc:docMk/>
            <pc:sldMk cId="3605580897" sldId="257"/>
            <ac:picMk id="7" creationId="{F3A1AB94-8835-DFA4-CF93-49B9228A3A34}"/>
          </ac:picMkLst>
        </pc:picChg>
        <pc:picChg chg="add mod">
          <ac:chgData name="Connor Carpenter" userId="S::cmaccarp@jlab.org::9593deb2-bced-4ee4-83af-3f517ab5e7ff" providerId="AD" clId="Web-{44454F3D-84E5-0C51-D4CD-938AA0A0D516}" dt="2023-07-13T14:01:49.690" v="65" actId="1076"/>
          <ac:picMkLst>
            <pc:docMk/>
            <pc:sldMk cId="3605580897" sldId="257"/>
            <ac:picMk id="8" creationId="{03716C38-CFA7-785D-A143-14E2A124D40B}"/>
          </ac:picMkLst>
        </pc:picChg>
      </pc:sldChg>
      <pc:sldChg chg="add del replId">
        <pc:chgData name="Connor Carpenter" userId="S::cmaccarp@jlab.org::9593deb2-bced-4ee4-83af-3f517ab5e7ff" providerId="AD" clId="Web-{44454F3D-84E5-0C51-D4CD-938AA0A0D516}" dt="2023-07-13T14:20:02.452" v="138"/>
        <pc:sldMkLst>
          <pc:docMk/>
          <pc:sldMk cId="3687180470" sldId="258"/>
        </pc:sldMkLst>
      </pc:sldChg>
    </pc:docChg>
  </pc:docChgLst>
  <pc:docChgLst>
    <pc:chgData name="Connor Carpenter" userId="9593deb2-bced-4ee4-83af-3f517ab5e7ff" providerId="ADAL" clId="{DF1076E7-2FCB-1049-8865-05BF1B055DE4}"/>
    <pc:docChg chg="undo custSel modSld">
      <pc:chgData name="Connor Carpenter" userId="9593deb2-bced-4ee4-83af-3f517ab5e7ff" providerId="ADAL" clId="{DF1076E7-2FCB-1049-8865-05BF1B055DE4}" dt="2023-08-01T18:43:29.948" v="20542" actId="14100"/>
      <pc:docMkLst>
        <pc:docMk/>
      </pc:docMkLst>
      <pc:sldChg chg="addSp delSp modSp mod setBg">
        <pc:chgData name="Connor Carpenter" userId="9593deb2-bced-4ee4-83af-3f517ab5e7ff" providerId="ADAL" clId="{DF1076E7-2FCB-1049-8865-05BF1B055DE4}" dt="2023-08-01T18:43:29.948" v="20542" actId="14100"/>
        <pc:sldMkLst>
          <pc:docMk/>
          <pc:sldMk cId="3605580897" sldId="257"/>
        </pc:sldMkLst>
        <pc:spChg chg="add mod">
          <ac:chgData name="Connor Carpenter" userId="9593deb2-bced-4ee4-83af-3f517ab5e7ff" providerId="ADAL" clId="{DF1076E7-2FCB-1049-8865-05BF1B055DE4}" dt="2023-07-31T15:31:51.094" v="20469" actId="1035"/>
          <ac:spMkLst>
            <pc:docMk/>
            <pc:sldMk cId="3605580897" sldId="257"/>
            <ac:spMk id="2" creationId="{581D5A77-6849-2BC8-90D3-A8A69B01C88E}"/>
          </ac:spMkLst>
        </pc:spChg>
        <pc:spChg chg="add del mod">
          <ac:chgData name="Connor Carpenter" userId="9593deb2-bced-4ee4-83af-3f517ab5e7ff" providerId="ADAL" clId="{DF1076E7-2FCB-1049-8865-05BF1B055DE4}" dt="2023-07-14T15:58:31.699" v="4427" actId="478"/>
          <ac:spMkLst>
            <pc:docMk/>
            <pc:sldMk cId="3605580897" sldId="257"/>
            <ac:spMk id="3" creationId="{E0672B8B-569E-C5E1-D53B-33DD8A32C439}"/>
          </ac:spMkLst>
        </pc:spChg>
        <pc:spChg chg="del mod">
          <ac:chgData name="Connor Carpenter" userId="9593deb2-bced-4ee4-83af-3f517ab5e7ff" providerId="ADAL" clId="{DF1076E7-2FCB-1049-8865-05BF1B055DE4}" dt="2023-07-14T16:01:40.903" v="4503" actId="478"/>
          <ac:spMkLst>
            <pc:docMk/>
            <pc:sldMk cId="3605580897" sldId="257"/>
            <ac:spMk id="4" creationId="{4D112191-F320-B31A-6FF5-441A49A984A5}"/>
          </ac:spMkLst>
        </pc:spChg>
        <pc:spChg chg="mod">
          <ac:chgData name="Connor Carpenter" userId="9593deb2-bced-4ee4-83af-3f517ab5e7ff" providerId="ADAL" clId="{DF1076E7-2FCB-1049-8865-05BF1B055DE4}" dt="2023-07-14T17:07:44.725" v="4689" actId="208"/>
          <ac:spMkLst>
            <pc:docMk/>
            <pc:sldMk cId="3605580897" sldId="257"/>
            <ac:spMk id="4" creationId="{67EB5358-47B5-5B67-BACE-004156DF9E80}"/>
          </ac:spMkLst>
        </pc:spChg>
        <pc:spChg chg="del">
          <ac:chgData name="Connor Carpenter" userId="9593deb2-bced-4ee4-83af-3f517ab5e7ff" providerId="ADAL" clId="{DF1076E7-2FCB-1049-8865-05BF1B055DE4}" dt="2023-07-14T16:54:00.952" v="4529" actId="478"/>
          <ac:spMkLst>
            <pc:docMk/>
            <pc:sldMk cId="3605580897" sldId="257"/>
            <ac:spMk id="5" creationId="{839A4E9C-0704-07B2-B411-1FD12D6BB8F1}"/>
          </ac:spMkLst>
        </pc:spChg>
        <pc:spChg chg="mod">
          <ac:chgData name="Connor Carpenter" userId="9593deb2-bced-4ee4-83af-3f517ab5e7ff" providerId="ADAL" clId="{DF1076E7-2FCB-1049-8865-05BF1B055DE4}" dt="2023-07-14T17:07:44.725" v="4689" actId="208"/>
          <ac:spMkLst>
            <pc:docMk/>
            <pc:sldMk cId="3605580897" sldId="257"/>
            <ac:spMk id="5" creationId="{9E793530-CA9B-B4F6-2C98-6A6B8B049B76}"/>
          </ac:spMkLst>
        </pc:spChg>
        <pc:spChg chg="add del mod">
          <ac:chgData name="Connor Carpenter" userId="9593deb2-bced-4ee4-83af-3f517ab5e7ff" providerId="ADAL" clId="{DF1076E7-2FCB-1049-8865-05BF1B055DE4}" dt="2023-07-14T15:58:22.904" v="4425" actId="478"/>
          <ac:spMkLst>
            <pc:docMk/>
            <pc:sldMk cId="3605580897" sldId="257"/>
            <ac:spMk id="6" creationId="{A5763947-81E7-4E1B-92D4-1BCAFC671862}"/>
          </ac:spMkLst>
        </pc:spChg>
        <pc:spChg chg="mod">
          <ac:chgData name="Connor Carpenter" userId="9593deb2-bced-4ee4-83af-3f517ab5e7ff" providerId="ADAL" clId="{DF1076E7-2FCB-1049-8865-05BF1B055DE4}" dt="2023-07-31T13:05:57.331" v="20390" actId="20577"/>
          <ac:spMkLst>
            <pc:docMk/>
            <pc:sldMk cId="3605580897" sldId="257"/>
            <ac:spMk id="6" creationId="{D1E6B352-C352-BDFB-30A1-CFFA0868BC44}"/>
          </ac:spMkLst>
        </pc:spChg>
        <pc:spChg chg="mod">
          <ac:chgData name="Connor Carpenter" userId="9593deb2-bced-4ee4-83af-3f517ab5e7ff" providerId="ADAL" clId="{DF1076E7-2FCB-1049-8865-05BF1B055DE4}" dt="2023-07-26T18:33:57.739" v="20290" actId="1076"/>
          <ac:spMkLst>
            <pc:docMk/>
            <pc:sldMk cId="3605580897" sldId="257"/>
            <ac:spMk id="9" creationId="{269E82B2-A8AB-50C0-7B5B-F5513A748E36}"/>
          </ac:spMkLst>
        </pc:spChg>
        <pc:spChg chg="del">
          <ac:chgData name="Connor Carpenter" userId="9593deb2-bced-4ee4-83af-3f517ab5e7ff" providerId="ADAL" clId="{DF1076E7-2FCB-1049-8865-05BF1B055DE4}" dt="2023-07-14T16:54:34.016" v="4535" actId="478"/>
          <ac:spMkLst>
            <pc:docMk/>
            <pc:sldMk cId="3605580897" sldId="257"/>
            <ac:spMk id="9" creationId="{C0A7023E-ABC3-6F46-32B1-525CA758ADDC}"/>
          </ac:spMkLst>
        </pc:spChg>
        <pc:spChg chg="mod">
          <ac:chgData name="Connor Carpenter" userId="9593deb2-bced-4ee4-83af-3f517ab5e7ff" providerId="ADAL" clId="{DF1076E7-2FCB-1049-8865-05BF1B055DE4}" dt="2023-07-25T19:01:28.148" v="19673" actId="1582"/>
          <ac:spMkLst>
            <pc:docMk/>
            <pc:sldMk cId="3605580897" sldId="257"/>
            <ac:spMk id="10" creationId="{E97B7E08-7976-82E5-9B5B-E23D0B8B5220}"/>
          </ac:spMkLst>
        </pc:spChg>
        <pc:spChg chg="mod">
          <ac:chgData name="Connor Carpenter" userId="9593deb2-bced-4ee4-83af-3f517ab5e7ff" providerId="ADAL" clId="{DF1076E7-2FCB-1049-8865-05BF1B055DE4}" dt="2023-07-25T19:01:41.306" v="19676" actId="1582"/>
          <ac:spMkLst>
            <pc:docMk/>
            <pc:sldMk cId="3605580897" sldId="257"/>
            <ac:spMk id="11" creationId="{78AA6F09-2982-0B32-1465-AE19D36BBE8A}"/>
          </ac:spMkLst>
        </pc:spChg>
        <pc:spChg chg="del mod">
          <ac:chgData name="Connor Carpenter" userId="9593deb2-bced-4ee4-83af-3f517ab5e7ff" providerId="ADAL" clId="{DF1076E7-2FCB-1049-8865-05BF1B055DE4}" dt="2023-07-14T16:02:35.549" v="4511" actId="478"/>
          <ac:spMkLst>
            <pc:docMk/>
            <pc:sldMk cId="3605580897" sldId="257"/>
            <ac:spMk id="14" creationId="{9D68C2E1-B8F6-11BA-2BB5-3BC74EB16472}"/>
          </ac:spMkLst>
        </pc:spChg>
        <pc:spChg chg="mod topLvl">
          <ac:chgData name="Connor Carpenter" userId="9593deb2-bced-4ee4-83af-3f517ab5e7ff" providerId="ADAL" clId="{DF1076E7-2FCB-1049-8865-05BF1B055DE4}" dt="2023-07-31T15:33:51.012" v="20507" actId="1035"/>
          <ac:spMkLst>
            <pc:docMk/>
            <pc:sldMk cId="3605580897" sldId="257"/>
            <ac:spMk id="15" creationId="{8EE53560-7504-8024-46A3-F19307A2BD37}"/>
          </ac:spMkLst>
        </pc:spChg>
        <pc:spChg chg="del">
          <ac:chgData name="Connor Carpenter" userId="9593deb2-bced-4ee4-83af-3f517ab5e7ff" providerId="ADAL" clId="{DF1076E7-2FCB-1049-8865-05BF1B055DE4}" dt="2023-07-14T14:49:55.158" v="3083" actId="478"/>
          <ac:spMkLst>
            <pc:docMk/>
            <pc:sldMk cId="3605580897" sldId="257"/>
            <ac:spMk id="16" creationId="{A3178A8D-A766-C3DC-E13A-32A88E301FC5}"/>
          </ac:spMkLst>
        </pc:spChg>
        <pc:spChg chg="add mod">
          <ac:chgData name="Connor Carpenter" userId="9593deb2-bced-4ee4-83af-3f517ab5e7ff" providerId="ADAL" clId="{DF1076E7-2FCB-1049-8865-05BF1B055DE4}" dt="2023-07-31T15:32:57.132" v="20491" actId="14100"/>
          <ac:spMkLst>
            <pc:docMk/>
            <pc:sldMk cId="3605580897" sldId="257"/>
            <ac:spMk id="16" creationId="{A6F544E9-B629-3209-134E-1BF7450379B2}"/>
          </ac:spMkLst>
        </pc:spChg>
        <pc:spChg chg="del mod topLvl">
          <ac:chgData name="Connor Carpenter" userId="9593deb2-bced-4ee4-83af-3f517ab5e7ff" providerId="ADAL" clId="{DF1076E7-2FCB-1049-8865-05BF1B055DE4}" dt="2023-07-14T17:25:25.228" v="4871" actId="478"/>
          <ac:spMkLst>
            <pc:docMk/>
            <pc:sldMk cId="3605580897" sldId="257"/>
            <ac:spMk id="17" creationId="{A1AEBF9F-7DF1-5E41-711E-24C86391B76B}"/>
          </ac:spMkLst>
        </pc:spChg>
        <pc:spChg chg="del mod topLvl">
          <ac:chgData name="Connor Carpenter" userId="9593deb2-bced-4ee4-83af-3f517ab5e7ff" providerId="ADAL" clId="{DF1076E7-2FCB-1049-8865-05BF1B055DE4}" dt="2023-07-14T17:25:23.525" v="4870" actId="478"/>
          <ac:spMkLst>
            <pc:docMk/>
            <pc:sldMk cId="3605580897" sldId="257"/>
            <ac:spMk id="18" creationId="{35881C45-C173-A4DE-44DB-BAD161B1D51D}"/>
          </ac:spMkLst>
        </pc:spChg>
        <pc:spChg chg="del mod">
          <ac:chgData name="Connor Carpenter" userId="9593deb2-bced-4ee4-83af-3f517ab5e7ff" providerId="ADAL" clId="{DF1076E7-2FCB-1049-8865-05BF1B055DE4}" dt="2023-07-14T16:58:47.878" v="4602" actId="478"/>
          <ac:spMkLst>
            <pc:docMk/>
            <pc:sldMk cId="3605580897" sldId="257"/>
            <ac:spMk id="19" creationId="{2E44C553-EE8D-6DC4-7B10-8D57C1D047E6}"/>
          </ac:spMkLst>
        </pc:spChg>
        <pc:spChg chg="mod">
          <ac:chgData name="Connor Carpenter" userId="9593deb2-bced-4ee4-83af-3f517ab5e7ff" providerId="ADAL" clId="{DF1076E7-2FCB-1049-8865-05BF1B055DE4}" dt="2023-07-14T17:07:04.149" v="4665"/>
          <ac:spMkLst>
            <pc:docMk/>
            <pc:sldMk cId="3605580897" sldId="257"/>
            <ac:spMk id="19" creationId="{59CAC1AB-7281-1E07-B912-2ACF53200803}"/>
          </ac:spMkLst>
        </pc:spChg>
        <pc:spChg chg="mod">
          <ac:chgData name="Connor Carpenter" userId="9593deb2-bced-4ee4-83af-3f517ab5e7ff" providerId="ADAL" clId="{DF1076E7-2FCB-1049-8865-05BF1B055DE4}" dt="2023-07-31T13:11:13.966" v="20412" actId="14100"/>
          <ac:spMkLst>
            <pc:docMk/>
            <pc:sldMk cId="3605580897" sldId="257"/>
            <ac:spMk id="20" creationId="{0F168091-20A6-020B-F489-3A2EE7638E39}"/>
          </ac:spMkLst>
        </pc:spChg>
        <pc:spChg chg="del mod">
          <ac:chgData name="Connor Carpenter" userId="9593deb2-bced-4ee4-83af-3f517ab5e7ff" providerId="ADAL" clId="{DF1076E7-2FCB-1049-8865-05BF1B055DE4}" dt="2023-07-14T16:57:40.647" v="4597" actId="478"/>
          <ac:spMkLst>
            <pc:docMk/>
            <pc:sldMk cId="3605580897" sldId="257"/>
            <ac:spMk id="20" creationId="{30063080-4CAD-61AF-AFD2-719E8DDB1827}"/>
          </ac:spMkLst>
        </pc:spChg>
        <pc:spChg chg="mod">
          <ac:chgData name="Connor Carpenter" userId="9593deb2-bced-4ee4-83af-3f517ab5e7ff" providerId="ADAL" clId="{DF1076E7-2FCB-1049-8865-05BF1B055DE4}" dt="2023-07-14T17:07:04.149" v="4665"/>
          <ac:spMkLst>
            <pc:docMk/>
            <pc:sldMk cId="3605580897" sldId="257"/>
            <ac:spMk id="20" creationId="{AB7D8979-F901-A1D3-6A03-9BBE606ADC52}"/>
          </ac:spMkLst>
        </pc:spChg>
        <pc:spChg chg="mod">
          <ac:chgData name="Connor Carpenter" userId="9593deb2-bced-4ee4-83af-3f517ab5e7ff" providerId="ADAL" clId="{DF1076E7-2FCB-1049-8865-05BF1B055DE4}" dt="2023-07-14T16:58:55.323" v="4603" actId="2085"/>
          <ac:spMkLst>
            <pc:docMk/>
            <pc:sldMk cId="3605580897" sldId="257"/>
            <ac:spMk id="21" creationId="{4535CBCA-0FC3-A58C-AF61-4294882D8D82}"/>
          </ac:spMkLst>
        </pc:spChg>
        <pc:spChg chg="mod">
          <ac:chgData name="Connor Carpenter" userId="9593deb2-bced-4ee4-83af-3f517ab5e7ff" providerId="ADAL" clId="{DF1076E7-2FCB-1049-8865-05BF1B055DE4}" dt="2023-07-31T13:11:32.100" v="20420" actId="1035"/>
          <ac:spMkLst>
            <pc:docMk/>
            <pc:sldMk cId="3605580897" sldId="257"/>
            <ac:spMk id="21" creationId="{DA871DCF-BA17-BD4A-A8DB-A66C45249E9F}"/>
          </ac:spMkLst>
        </pc:spChg>
        <pc:spChg chg="mod">
          <ac:chgData name="Connor Carpenter" userId="9593deb2-bced-4ee4-83af-3f517ab5e7ff" providerId="ADAL" clId="{DF1076E7-2FCB-1049-8865-05BF1B055DE4}" dt="2023-07-14T16:59:00.355" v="4604" actId="2085"/>
          <ac:spMkLst>
            <pc:docMk/>
            <pc:sldMk cId="3605580897" sldId="257"/>
            <ac:spMk id="22" creationId="{1C54B250-38BA-D347-DEFD-18886CAF8A6B}"/>
          </ac:spMkLst>
        </pc:spChg>
        <pc:spChg chg="mod">
          <ac:chgData name="Connor Carpenter" userId="9593deb2-bced-4ee4-83af-3f517ab5e7ff" providerId="ADAL" clId="{DF1076E7-2FCB-1049-8865-05BF1B055DE4}" dt="2023-07-26T18:30:57.143" v="20148" actId="20577"/>
          <ac:spMkLst>
            <pc:docMk/>
            <pc:sldMk cId="3605580897" sldId="257"/>
            <ac:spMk id="22" creationId="{6A015EC1-3091-A4BA-DE54-008A4DEA0235}"/>
          </ac:spMkLst>
        </pc:spChg>
        <pc:spChg chg="add mod topLvl">
          <ac:chgData name="Connor Carpenter" userId="9593deb2-bced-4ee4-83af-3f517ab5e7ff" providerId="ADAL" clId="{DF1076E7-2FCB-1049-8865-05BF1B055DE4}" dt="2023-07-31T15:33:54.385" v="20510" actId="1035"/>
          <ac:spMkLst>
            <pc:docMk/>
            <pc:sldMk cId="3605580897" sldId="257"/>
            <ac:spMk id="23" creationId="{40DF63E2-4F7D-57A1-DA28-C2C13187B341}"/>
          </ac:spMkLst>
        </pc:spChg>
        <pc:spChg chg="mod">
          <ac:chgData name="Connor Carpenter" userId="9593deb2-bced-4ee4-83af-3f517ab5e7ff" providerId="ADAL" clId="{DF1076E7-2FCB-1049-8865-05BF1B055DE4}" dt="2023-07-26T18:34:22.306" v="20292" actId="1076"/>
          <ac:spMkLst>
            <pc:docMk/>
            <pc:sldMk cId="3605580897" sldId="257"/>
            <ac:spMk id="24" creationId="{D7CE632D-1E24-26C9-76E2-F20E22573FCD}"/>
          </ac:spMkLst>
        </pc:spChg>
        <pc:spChg chg="mod">
          <ac:chgData name="Connor Carpenter" userId="9593deb2-bced-4ee4-83af-3f517ab5e7ff" providerId="ADAL" clId="{DF1076E7-2FCB-1049-8865-05BF1B055DE4}" dt="2023-07-14T17:07:04.149" v="4665"/>
          <ac:spMkLst>
            <pc:docMk/>
            <pc:sldMk cId="3605580897" sldId="257"/>
            <ac:spMk id="25" creationId="{4CBBDE6E-F5B1-B111-E2A5-24B9E8528D65}"/>
          </ac:spMkLst>
        </pc:spChg>
        <pc:spChg chg="del mod topLvl">
          <ac:chgData name="Connor Carpenter" userId="9593deb2-bced-4ee4-83af-3f517ab5e7ff" providerId="ADAL" clId="{DF1076E7-2FCB-1049-8865-05BF1B055DE4}" dt="2023-07-21T13:46:39.048" v="15355" actId="478"/>
          <ac:spMkLst>
            <pc:docMk/>
            <pc:sldMk cId="3605580897" sldId="257"/>
            <ac:spMk id="26" creationId="{01173439-7A57-7699-BCF4-0AD2190864FD}"/>
          </ac:spMkLst>
        </pc:spChg>
        <pc:spChg chg="mod">
          <ac:chgData name="Connor Carpenter" userId="9593deb2-bced-4ee4-83af-3f517ab5e7ff" providerId="ADAL" clId="{DF1076E7-2FCB-1049-8865-05BF1B055DE4}" dt="2023-07-31T13:10:18.658" v="20403" actId="14100"/>
          <ac:spMkLst>
            <pc:docMk/>
            <pc:sldMk cId="3605580897" sldId="257"/>
            <ac:spMk id="26" creationId="{41F6CD76-7827-5B5A-D2E9-95A7EEC7F601}"/>
          </ac:spMkLst>
        </pc:spChg>
        <pc:spChg chg="mod">
          <ac:chgData name="Connor Carpenter" userId="9593deb2-bced-4ee4-83af-3f517ab5e7ff" providerId="ADAL" clId="{DF1076E7-2FCB-1049-8865-05BF1B055DE4}" dt="2023-07-14T17:07:04.149" v="4665"/>
          <ac:spMkLst>
            <pc:docMk/>
            <pc:sldMk cId="3605580897" sldId="257"/>
            <ac:spMk id="26" creationId="{B8EAA53B-13CA-1F19-4DE8-DD783A25CB23}"/>
          </ac:spMkLst>
        </pc:spChg>
        <pc:spChg chg="mod">
          <ac:chgData name="Connor Carpenter" userId="9593deb2-bced-4ee4-83af-3f517ab5e7ff" providerId="ADAL" clId="{DF1076E7-2FCB-1049-8865-05BF1B055DE4}" dt="2023-07-14T13:17:55.631" v="73"/>
          <ac:spMkLst>
            <pc:docMk/>
            <pc:sldMk cId="3605580897" sldId="257"/>
            <ac:spMk id="26" creationId="{C26AC2CF-23AD-D520-1B9F-34AD06BC2252}"/>
          </ac:spMkLst>
        </pc:spChg>
        <pc:spChg chg="mod">
          <ac:chgData name="Connor Carpenter" userId="9593deb2-bced-4ee4-83af-3f517ab5e7ff" providerId="ADAL" clId="{DF1076E7-2FCB-1049-8865-05BF1B055DE4}" dt="2023-07-14T13:17:55.631" v="73"/>
          <ac:spMkLst>
            <pc:docMk/>
            <pc:sldMk cId="3605580897" sldId="257"/>
            <ac:spMk id="27" creationId="{A4D71176-4A1B-703C-F55A-5F9B97A068AC}"/>
          </ac:spMkLst>
        </pc:spChg>
        <pc:spChg chg="add del mod">
          <ac:chgData name="Connor Carpenter" userId="9593deb2-bced-4ee4-83af-3f517ab5e7ff" providerId="ADAL" clId="{DF1076E7-2FCB-1049-8865-05BF1B055DE4}" dt="2023-07-14T17:16:25.359" v="4741" actId="478"/>
          <ac:spMkLst>
            <pc:docMk/>
            <pc:sldMk cId="3605580897" sldId="257"/>
            <ac:spMk id="27" creationId="{AC78F2A8-71B6-3B5A-EF1F-0062EA0E4122}"/>
          </ac:spMkLst>
        </pc:spChg>
        <pc:spChg chg="del mod topLvl">
          <ac:chgData name="Connor Carpenter" userId="9593deb2-bced-4ee4-83af-3f517ab5e7ff" providerId="ADAL" clId="{DF1076E7-2FCB-1049-8865-05BF1B055DE4}" dt="2023-07-21T13:31:34.197" v="15269" actId="478"/>
          <ac:spMkLst>
            <pc:docMk/>
            <pc:sldMk cId="3605580897" sldId="257"/>
            <ac:spMk id="27" creationId="{AF0AC1E3-5438-91AB-6907-A5D57A9961E3}"/>
          </ac:spMkLst>
        </pc:spChg>
        <pc:spChg chg="mod">
          <ac:chgData name="Connor Carpenter" userId="9593deb2-bced-4ee4-83af-3f517ab5e7ff" providerId="ADAL" clId="{DF1076E7-2FCB-1049-8865-05BF1B055DE4}" dt="2023-07-31T13:10:32.691" v="20405" actId="14100"/>
          <ac:spMkLst>
            <pc:docMk/>
            <pc:sldMk cId="3605580897" sldId="257"/>
            <ac:spMk id="27" creationId="{E013A16A-5A18-3559-EC1F-E8A7F8014EA6}"/>
          </ac:spMkLst>
        </pc:spChg>
        <pc:spChg chg="mod">
          <ac:chgData name="Connor Carpenter" userId="9593deb2-bced-4ee4-83af-3f517ab5e7ff" providerId="ADAL" clId="{DF1076E7-2FCB-1049-8865-05BF1B055DE4}" dt="2023-07-24T15:30:34.076" v="19308" actId="33524"/>
          <ac:spMkLst>
            <pc:docMk/>
            <pc:sldMk cId="3605580897" sldId="257"/>
            <ac:spMk id="28" creationId="{68C72904-BE8A-A4F3-63A4-0034CD7DE5A3}"/>
          </ac:spMkLst>
        </pc:spChg>
        <pc:spChg chg="mod">
          <ac:chgData name="Connor Carpenter" userId="9593deb2-bced-4ee4-83af-3f517ab5e7ff" providerId="ADAL" clId="{DF1076E7-2FCB-1049-8865-05BF1B055DE4}" dt="2023-07-14T13:17:55.631" v="73"/>
          <ac:spMkLst>
            <pc:docMk/>
            <pc:sldMk cId="3605580897" sldId="257"/>
            <ac:spMk id="28" creationId="{71BD675B-A030-F375-3AE1-D3172936AB9D}"/>
          </ac:spMkLst>
        </pc:spChg>
        <pc:spChg chg="mod">
          <ac:chgData name="Connor Carpenter" userId="9593deb2-bced-4ee4-83af-3f517ab5e7ff" providerId="ADAL" clId="{DF1076E7-2FCB-1049-8865-05BF1B055DE4}" dt="2023-07-26T18:34:28.695" v="20293" actId="1076"/>
          <ac:spMkLst>
            <pc:docMk/>
            <pc:sldMk cId="3605580897" sldId="257"/>
            <ac:spMk id="29" creationId="{0AA941A4-E862-4E68-460F-14E16AA251B9}"/>
          </ac:spMkLst>
        </pc:spChg>
        <pc:spChg chg="mod">
          <ac:chgData name="Connor Carpenter" userId="9593deb2-bced-4ee4-83af-3f517ab5e7ff" providerId="ADAL" clId="{DF1076E7-2FCB-1049-8865-05BF1B055DE4}" dt="2023-07-14T14:40:54.469" v="2995" actId="20577"/>
          <ac:spMkLst>
            <pc:docMk/>
            <pc:sldMk cId="3605580897" sldId="257"/>
            <ac:spMk id="29" creationId="{FC93DB58-0883-64B8-31B6-CDD79EDE51AC}"/>
          </ac:spMkLst>
        </pc:spChg>
        <pc:spChg chg="mod">
          <ac:chgData name="Connor Carpenter" userId="9593deb2-bced-4ee4-83af-3f517ab5e7ff" providerId="ADAL" clId="{DF1076E7-2FCB-1049-8865-05BF1B055DE4}" dt="2023-07-18T13:37:22.995" v="11902" actId="14100"/>
          <ac:spMkLst>
            <pc:docMk/>
            <pc:sldMk cId="3605580897" sldId="257"/>
            <ac:spMk id="31" creationId="{E1C9FD7E-75CE-F9DD-1A55-7D4FB6FBE65F}"/>
          </ac:spMkLst>
        </pc:spChg>
        <pc:spChg chg="mod">
          <ac:chgData name="Connor Carpenter" userId="9593deb2-bced-4ee4-83af-3f517ab5e7ff" providerId="ADAL" clId="{DF1076E7-2FCB-1049-8865-05BF1B055DE4}" dt="2023-07-21T14:23:58.933" v="15740" actId="2085"/>
          <ac:spMkLst>
            <pc:docMk/>
            <pc:sldMk cId="3605580897" sldId="257"/>
            <ac:spMk id="32" creationId="{F898CD12-855E-1772-788A-8762D82DE506}"/>
          </ac:spMkLst>
        </pc:spChg>
        <pc:spChg chg="mod">
          <ac:chgData name="Connor Carpenter" userId="9593deb2-bced-4ee4-83af-3f517ab5e7ff" providerId="ADAL" clId="{DF1076E7-2FCB-1049-8865-05BF1B055DE4}" dt="2023-07-31T13:06:51.822" v="20391" actId="27107"/>
          <ac:spMkLst>
            <pc:docMk/>
            <pc:sldMk cId="3605580897" sldId="257"/>
            <ac:spMk id="33" creationId="{15D4CCE3-68C0-3597-FD64-50C85CD24CA7}"/>
          </ac:spMkLst>
        </pc:spChg>
        <pc:spChg chg="mod">
          <ac:chgData name="Connor Carpenter" userId="9593deb2-bced-4ee4-83af-3f517ab5e7ff" providerId="ADAL" clId="{DF1076E7-2FCB-1049-8865-05BF1B055DE4}" dt="2023-07-26T18:34:07.862" v="20291" actId="1076"/>
          <ac:spMkLst>
            <pc:docMk/>
            <pc:sldMk cId="3605580897" sldId="257"/>
            <ac:spMk id="34" creationId="{B07072D0-EB02-3A0A-DC14-BA543CF2E9C8}"/>
          </ac:spMkLst>
        </pc:spChg>
        <pc:spChg chg="del mod topLvl">
          <ac:chgData name="Connor Carpenter" userId="9593deb2-bced-4ee4-83af-3f517ab5e7ff" providerId="ADAL" clId="{DF1076E7-2FCB-1049-8865-05BF1B055DE4}" dt="2023-07-21T13:32:43.274" v="15283" actId="478"/>
          <ac:spMkLst>
            <pc:docMk/>
            <pc:sldMk cId="3605580897" sldId="257"/>
            <ac:spMk id="35" creationId="{8328579E-7187-818A-E7B6-F9C16BD1487F}"/>
          </ac:spMkLst>
        </pc:spChg>
        <pc:spChg chg="add del mod">
          <ac:chgData name="Connor Carpenter" userId="9593deb2-bced-4ee4-83af-3f517ab5e7ff" providerId="ADAL" clId="{DF1076E7-2FCB-1049-8865-05BF1B055DE4}" dt="2023-07-14T17:18:19.544" v="4768"/>
          <ac:spMkLst>
            <pc:docMk/>
            <pc:sldMk cId="3605580897" sldId="257"/>
            <ac:spMk id="35" creationId="{D3D0B8E3-CC6E-3C99-1BFA-F65D48D9B56D}"/>
          </ac:spMkLst>
        </pc:spChg>
        <pc:spChg chg="mod">
          <ac:chgData name="Connor Carpenter" userId="9593deb2-bced-4ee4-83af-3f517ab5e7ff" providerId="ADAL" clId="{DF1076E7-2FCB-1049-8865-05BF1B055DE4}" dt="2023-07-14T13:18:05.231" v="76"/>
          <ac:spMkLst>
            <pc:docMk/>
            <pc:sldMk cId="3605580897" sldId="257"/>
            <ac:spMk id="36" creationId="{7548CFB6-C84D-E2F3-96CC-4E93CFC5EE56}"/>
          </ac:spMkLst>
        </pc:spChg>
        <pc:spChg chg="add del mod">
          <ac:chgData name="Connor Carpenter" userId="9593deb2-bced-4ee4-83af-3f517ab5e7ff" providerId="ADAL" clId="{DF1076E7-2FCB-1049-8865-05BF1B055DE4}" dt="2023-07-14T17:19:19.311" v="4781"/>
          <ac:spMkLst>
            <pc:docMk/>
            <pc:sldMk cId="3605580897" sldId="257"/>
            <ac:spMk id="36" creationId="{8E3AE071-B1DD-5C00-6E20-7678B5500AE3}"/>
          </ac:spMkLst>
        </pc:spChg>
        <pc:spChg chg="mod topLvl">
          <ac:chgData name="Connor Carpenter" userId="9593deb2-bced-4ee4-83af-3f517ab5e7ff" providerId="ADAL" clId="{DF1076E7-2FCB-1049-8865-05BF1B055DE4}" dt="2023-07-21T13:36:51.869" v="15326" actId="164"/>
          <ac:spMkLst>
            <pc:docMk/>
            <pc:sldMk cId="3605580897" sldId="257"/>
            <ac:spMk id="36" creationId="{A69B82C3-5163-EBDC-CDB0-692033FBD067}"/>
          </ac:spMkLst>
        </pc:spChg>
        <pc:spChg chg="add del mod topLvl">
          <ac:chgData name="Connor Carpenter" userId="9593deb2-bced-4ee4-83af-3f517ab5e7ff" providerId="ADAL" clId="{DF1076E7-2FCB-1049-8865-05BF1B055DE4}" dt="2023-07-21T13:31:21.397" v="15267" actId="478"/>
          <ac:spMkLst>
            <pc:docMk/>
            <pc:sldMk cId="3605580897" sldId="257"/>
            <ac:spMk id="37" creationId="{39D1FBF8-85FA-7904-1B58-D09D16567F50}"/>
          </ac:spMkLst>
        </pc:spChg>
        <pc:spChg chg="mod">
          <ac:chgData name="Connor Carpenter" userId="9593deb2-bced-4ee4-83af-3f517ab5e7ff" providerId="ADAL" clId="{DF1076E7-2FCB-1049-8865-05BF1B055DE4}" dt="2023-07-14T13:18:05.231" v="76"/>
          <ac:spMkLst>
            <pc:docMk/>
            <pc:sldMk cId="3605580897" sldId="257"/>
            <ac:spMk id="37" creationId="{99ECFB33-E0C0-CCDF-EF99-BFBF6551AA2B}"/>
          </ac:spMkLst>
        </pc:spChg>
        <pc:spChg chg="mod">
          <ac:chgData name="Connor Carpenter" userId="9593deb2-bced-4ee4-83af-3f517ab5e7ff" providerId="ADAL" clId="{DF1076E7-2FCB-1049-8865-05BF1B055DE4}" dt="2023-07-14T13:18:05.231" v="76"/>
          <ac:spMkLst>
            <pc:docMk/>
            <pc:sldMk cId="3605580897" sldId="257"/>
            <ac:spMk id="38" creationId="{3CDB2175-7333-BB68-CAE1-A35C9963F4B6}"/>
          </ac:spMkLst>
        </pc:spChg>
        <pc:spChg chg="mod topLvl">
          <ac:chgData name="Connor Carpenter" userId="9593deb2-bced-4ee4-83af-3f517ab5e7ff" providerId="ADAL" clId="{DF1076E7-2FCB-1049-8865-05BF1B055DE4}" dt="2023-07-21T14:14:11.099" v="15716" actId="20577"/>
          <ac:spMkLst>
            <pc:docMk/>
            <pc:sldMk cId="3605580897" sldId="257"/>
            <ac:spMk id="38" creationId="{3D193147-7A9E-10E0-43F1-7380A8C64FF8}"/>
          </ac:spMkLst>
        </pc:spChg>
        <pc:spChg chg="add del mod">
          <ac:chgData name="Connor Carpenter" userId="9593deb2-bced-4ee4-83af-3f517ab5e7ff" providerId="ADAL" clId="{DF1076E7-2FCB-1049-8865-05BF1B055DE4}" dt="2023-07-14T17:21:56.772" v="4820"/>
          <ac:spMkLst>
            <pc:docMk/>
            <pc:sldMk cId="3605580897" sldId="257"/>
            <ac:spMk id="38" creationId="{AF3F825E-E802-CD25-9F20-FCACC5B4315C}"/>
          </ac:spMkLst>
        </pc:spChg>
        <pc:spChg chg="mod">
          <ac:chgData name="Connor Carpenter" userId="9593deb2-bced-4ee4-83af-3f517ab5e7ff" providerId="ADAL" clId="{DF1076E7-2FCB-1049-8865-05BF1B055DE4}" dt="2023-07-14T14:40:45.915" v="2971" actId="20577"/>
          <ac:spMkLst>
            <pc:docMk/>
            <pc:sldMk cId="3605580897" sldId="257"/>
            <ac:spMk id="39" creationId="{02C9B387-A874-7AF5-A8FB-01925C5EB6B3}"/>
          </ac:spMkLst>
        </pc:spChg>
        <pc:spChg chg="add del mod topLvl">
          <ac:chgData name="Connor Carpenter" userId="9593deb2-bced-4ee4-83af-3f517ab5e7ff" providerId="ADAL" clId="{DF1076E7-2FCB-1049-8865-05BF1B055DE4}" dt="2023-07-21T13:31:11.013" v="15265" actId="478"/>
          <ac:spMkLst>
            <pc:docMk/>
            <pc:sldMk cId="3605580897" sldId="257"/>
            <ac:spMk id="41" creationId="{21E9DECC-A6DA-7753-974F-85AF4C07480F}"/>
          </ac:spMkLst>
        </pc:spChg>
        <pc:spChg chg="add del mod topLvl">
          <ac:chgData name="Connor Carpenter" userId="9593deb2-bced-4ee4-83af-3f517ab5e7ff" providerId="ADAL" clId="{DF1076E7-2FCB-1049-8865-05BF1B055DE4}" dt="2023-07-24T14:23:53.263" v="17603" actId="14100"/>
          <ac:spMkLst>
            <pc:docMk/>
            <pc:sldMk cId="3605580897" sldId="257"/>
            <ac:spMk id="42" creationId="{68AFAFB8-E430-7EBB-220E-7C52541CA1A4}"/>
          </ac:spMkLst>
        </pc:spChg>
        <pc:spChg chg="add del mod topLvl">
          <ac:chgData name="Connor Carpenter" userId="9593deb2-bced-4ee4-83af-3f517ab5e7ff" providerId="ADAL" clId="{DF1076E7-2FCB-1049-8865-05BF1B055DE4}" dt="2023-07-31T13:08:16.215" v="20392" actId="20577"/>
          <ac:spMkLst>
            <pc:docMk/>
            <pc:sldMk cId="3605580897" sldId="257"/>
            <ac:spMk id="43" creationId="{5A2F085B-163A-9803-BBD2-6D1EF6257FC1}"/>
          </ac:spMkLst>
        </pc:spChg>
        <pc:spChg chg="add del mod topLvl">
          <ac:chgData name="Connor Carpenter" userId="9593deb2-bced-4ee4-83af-3f517ab5e7ff" providerId="ADAL" clId="{DF1076E7-2FCB-1049-8865-05BF1B055DE4}" dt="2023-07-24T14:48:46.498" v="17769" actId="404"/>
          <ac:spMkLst>
            <pc:docMk/>
            <pc:sldMk cId="3605580897" sldId="257"/>
            <ac:spMk id="44" creationId="{FEF31D6C-368D-E933-695F-B59019EA1302}"/>
          </ac:spMkLst>
        </pc:spChg>
        <pc:spChg chg="del mod topLvl">
          <ac:chgData name="Connor Carpenter" userId="9593deb2-bced-4ee4-83af-3f517ab5e7ff" providerId="ADAL" clId="{DF1076E7-2FCB-1049-8865-05BF1B055DE4}" dt="2023-07-21T13:34:04.823" v="15301" actId="478"/>
          <ac:spMkLst>
            <pc:docMk/>
            <pc:sldMk cId="3605580897" sldId="257"/>
            <ac:spMk id="45" creationId="{0C07A596-44ED-CACC-BCAE-AF9F4F8215D7}"/>
          </ac:spMkLst>
        </pc:spChg>
        <pc:spChg chg="mod topLvl">
          <ac:chgData name="Connor Carpenter" userId="9593deb2-bced-4ee4-83af-3f517ab5e7ff" providerId="ADAL" clId="{DF1076E7-2FCB-1049-8865-05BF1B055DE4}" dt="2023-07-25T19:02:06.672" v="19678" actId="14100"/>
          <ac:spMkLst>
            <pc:docMk/>
            <pc:sldMk cId="3605580897" sldId="257"/>
            <ac:spMk id="46" creationId="{BDC500D8-92E1-5225-5D32-4C025FBDD57E}"/>
          </ac:spMkLst>
        </pc:spChg>
        <pc:spChg chg="del mod topLvl">
          <ac:chgData name="Connor Carpenter" userId="9593deb2-bced-4ee4-83af-3f517ab5e7ff" providerId="ADAL" clId="{DF1076E7-2FCB-1049-8865-05BF1B055DE4}" dt="2023-07-21T13:32:00.059" v="15273" actId="478"/>
          <ac:spMkLst>
            <pc:docMk/>
            <pc:sldMk cId="3605580897" sldId="257"/>
            <ac:spMk id="47" creationId="{E76C054E-77D1-29D8-2DBA-D87293A357D4}"/>
          </ac:spMkLst>
        </pc:spChg>
        <pc:spChg chg="mod topLvl">
          <ac:chgData name="Connor Carpenter" userId="9593deb2-bced-4ee4-83af-3f517ab5e7ff" providerId="ADAL" clId="{DF1076E7-2FCB-1049-8865-05BF1B055DE4}" dt="2023-07-26T18:30:11.237" v="20065" actId="20577"/>
          <ac:spMkLst>
            <pc:docMk/>
            <pc:sldMk cId="3605580897" sldId="257"/>
            <ac:spMk id="48" creationId="{770963E3-7602-32C5-FF7D-A30C131F608B}"/>
          </ac:spMkLst>
        </pc:spChg>
        <pc:spChg chg="del mod topLvl">
          <ac:chgData name="Connor Carpenter" userId="9593deb2-bced-4ee4-83af-3f517ab5e7ff" providerId="ADAL" clId="{DF1076E7-2FCB-1049-8865-05BF1B055DE4}" dt="2023-07-14T18:53:26.064" v="6414" actId="478"/>
          <ac:spMkLst>
            <pc:docMk/>
            <pc:sldMk cId="3605580897" sldId="257"/>
            <ac:spMk id="48" creationId="{9DA2AA34-8FCA-5ACF-0088-226329275AC3}"/>
          </ac:spMkLst>
        </pc:spChg>
        <pc:spChg chg="del mod">
          <ac:chgData name="Connor Carpenter" userId="9593deb2-bced-4ee4-83af-3f517ab5e7ff" providerId="ADAL" clId="{DF1076E7-2FCB-1049-8865-05BF1B055DE4}" dt="2023-07-14T18:53:22.723" v="6412" actId="478"/>
          <ac:spMkLst>
            <pc:docMk/>
            <pc:sldMk cId="3605580897" sldId="257"/>
            <ac:spMk id="49" creationId="{B8AE9AA5-E3AA-4662-B930-22D1F80CFB35}"/>
          </ac:spMkLst>
        </pc:spChg>
        <pc:spChg chg="add del mod topLvl">
          <ac:chgData name="Connor Carpenter" userId="9593deb2-bced-4ee4-83af-3f517ab5e7ff" providerId="ADAL" clId="{DF1076E7-2FCB-1049-8865-05BF1B055DE4}" dt="2023-07-25T18:21:32.078" v="19512" actId="2085"/>
          <ac:spMkLst>
            <pc:docMk/>
            <pc:sldMk cId="3605580897" sldId="257"/>
            <ac:spMk id="49" creationId="{C205DA4E-CFA9-4E67-6808-34A484099B5F}"/>
          </ac:spMkLst>
        </pc:spChg>
        <pc:spChg chg="del mod">
          <ac:chgData name="Connor Carpenter" userId="9593deb2-bced-4ee4-83af-3f517ab5e7ff" providerId="ADAL" clId="{DF1076E7-2FCB-1049-8865-05BF1B055DE4}" dt="2023-07-14T18:53:24.325" v="6413" actId="478"/>
          <ac:spMkLst>
            <pc:docMk/>
            <pc:sldMk cId="3605580897" sldId="257"/>
            <ac:spMk id="50" creationId="{516A58E0-D12F-3BC8-47F0-6D95209C284E}"/>
          </ac:spMkLst>
        </pc:spChg>
        <pc:spChg chg="mod">
          <ac:chgData name="Connor Carpenter" userId="9593deb2-bced-4ee4-83af-3f517ab5e7ff" providerId="ADAL" clId="{DF1076E7-2FCB-1049-8865-05BF1B055DE4}" dt="2023-07-14T14:40:11.440" v="2933"/>
          <ac:spMkLst>
            <pc:docMk/>
            <pc:sldMk cId="3605580897" sldId="257"/>
            <ac:spMk id="52" creationId="{3E6AFE82-DAA7-8F8A-ABC6-A71B2806FBC1}"/>
          </ac:spMkLst>
        </pc:spChg>
        <pc:spChg chg="del mod topLvl">
          <ac:chgData name="Connor Carpenter" userId="9593deb2-bced-4ee4-83af-3f517ab5e7ff" providerId="ADAL" clId="{DF1076E7-2FCB-1049-8865-05BF1B055DE4}" dt="2023-07-21T13:31:41.709" v="15271" actId="478"/>
          <ac:spMkLst>
            <pc:docMk/>
            <pc:sldMk cId="3605580897" sldId="257"/>
            <ac:spMk id="53" creationId="{18A48F4B-E77A-CBD6-CF85-1002B9BB1D5F}"/>
          </ac:spMkLst>
        </pc:spChg>
        <pc:spChg chg="del mod topLvl">
          <ac:chgData name="Connor Carpenter" userId="9593deb2-bced-4ee4-83af-3f517ab5e7ff" providerId="ADAL" clId="{DF1076E7-2FCB-1049-8865-05BF1B055DE4}" dt="2023-07-17T15:33:26.763" v="10513" actId="478"/>
          <ac:spMkLst>
            <pc:docMk/>
            <pc:sldMk cId="3605580897" sldId="257"/>
            <ac:spMk id="53" creationId="{B498B30E-1137-DDD4-A92E-9EE68D95E3BA}"/>
          </ac:spMkLst>
        </pc:spChg>
        <pc:spChg chg="mod">
          <ac:chgData name="Connor Carpenter" userId="9593deb2-bced-4ee4-83af-3f517ab5e7ff" providerId="ADAL" clId="{DF1076E7-2FCB-1049-8865-05BF1B055DE4}" dt="2023-07-14T14:40:11.440" v="2933"/>
          <ac:spMkLst>
            <pc:docMk/>
            <pc:sldMk cId="3605580897" sldId="257"/>
            <ac:spMk id="53" creationId="{EC1C74E0-7105-3725-D797-5C4BB0135112}"/>
          </ac:spMkLst>
        </pc:spChg>
        <pc:spChg chg="del mod">
          <ac:chgData name="Connor Carpenter" userId="9593deb2-bced-4ee4-83af-3f517ab5e7ff" providerId="ADAL" clId="{DF1076E7-2FCB-1049-8865-05BF1B055DE4}" dt="2023-07-17T15:33:19.910" v="10509" actId="478"/>
          <ac:spMkLst>
            <pc:docMk/>
            <pc:sldMk cId="3605580897" sldId="257"/>
            <ac:spMk id="54" creationId="{49EF77C7-36E7-6C64-5A67-B51336C916D2}"/>
          </ac:spMkLst>
        </pc:spChg>
        <pc:spChg chg="mod topLvl">
          <ac:chgData name="Connor Carpenter" userId="9593deb2-bced-4ee4-83af-3f517ab5e7ff" providerId="ADAL" clId="{DF1076E7-2FCB-1049-8865-05BF1B055DE4}" dt="2023-08-01T18:42:52.515" v="20536" actId="1037"/>
          <ac:spMkLst>
            <pc:docMk/>
            <pc:sldMk cId="3605580897" sldId="257"/>
            <ac:spMk id="54" creationId="{A4D6D530-17D6-57EE-9096-3002852ACCC3}"/>
          </ac:spMkLst>
        </pc:spChg>
        <pc:spChg chg="mod">
          <ac:chgData name="Connor Carpenter" userId="9593deb2-bced-4ee4-83af-3f517ab5e7ff" providerId="ADAL" clId="{DF1076E7-2FCB-1049-8865-05BF1B055DE4}" dt="2023-07-14T14:40:11.440" v="2933"/>
          <ac:spMkLst>
            <pc:docMk/>
            <pc:sldMk cId="3605580897" sldId="257"/>
            <ac:spMk id="54" creationId="{E874AD73-93AD-3CC2-E9F5-BB2FB4121237}"/>
          </ac:spMkLst>
        </pc:spChg>
        <pc:spChg chg="mod">
          <ac:chgData name="Connor Carpenter" userId="9593deb2-bced-4ee4-83af-3f517ab5e7ff" providerId="ADAL" clId="{DF1076E7-2FCB-1049-8865-05BF1B055DE4}" dt="2023-07-14T14:40:36.950" v="2953" actId="1076"/>
          <ac:spMkLst>
            <pc:docMk/>
            <pc:sldMk cId="3605580897" sldId="257"/>
            <ac:spMk id="55" creationId="{7CA87CC9-06EF-3FBE-CC6F-05626F0688CF}"/>
          </ac:spMkLst>
        </pc:spChg>
        <pc:spChg chg="del mod">
          <ac:chgData name="Connor Carpenter" userId="9593deb2-bced-4ee4-83af-3f517ab5e7ff" providerId="ADAL" clId="{DF1076E7-2FCB-1049-8865-05BF1B055DE4}" dt="2023-07-17T15:33:23.865" v="10511" actId="478"/>
          <ac:spMkLst>
            <pc:docMk/>
            <pc:sldMk cId="3605580897" sldId="257"/>
            <ac:spMk id="55" creationId="{886D1302-2767-7AC1-D9F6-D2E636D5D5E8}"/>
          </ac:spMkLst>
        </pc:spChg>
        <pc:spChg chg="del mod topLvl">
          <ac:chgData name="Connor Carpenter" userId="9593deb2-bced-4ee4-83af-3f517ab5e7ff" providerId="ADAL" clId="{DF1076E7-2FCB-1049-8865-05BF1B055DE4}" dt="2023-07-21T13:33:02.961" v="15290" actId="478"/>
          <ac:spMkLst>
            <pc:docMk/>
            <pc:sldMk cId="3605580897" sldId="257"/>
            <ac:spMk id="56" creationId="{0605057B-D132-90DF-4916-0774BEDFD056}"/>
          </ac:spMkLst>
        </pc:spChg>
        <pc:spChg chg="mod">
          <ac:chgData name="Connor Carpenter" userId="9593deb2-bced-4ee4-83af-3f517ab5e7ff" providerId="ADAL" clId="{DF1076E7-2FCB-1049-8865-05BF1B055DE4}" dt="2023-07-14T14:42:15.870" v="2996"/>
          <ac:spMkLst>
            <pc:docMk/>
            <pc:sldMk cId="3605580897" sldId="257"/>
            <ac:spMk id="57" creationId="{210F6DF6-B7D5-0757-C5CD-E4BB36F89D1E}"/>
          </ac:spMkLst>
        </pc:spChg>
        <pc:spChg chg="mod topLvl">
          <ac:chgData name="Connor Carpenter" userId="9593deb2-bced-4ee4-83af-3f517ab5e7ff" providerId="ADAL" clId="{DF1076E7-2FCB-1049-8865-05BF1B055DE4}" dt="2023-08-01T18:42:51.700" v="20535" actId="1037"/>
          <ac:spMkLst>
            <pc:docMk/>
            <pc:sldMk cId="3605580897" sldId="257"/>
            <ac:spMk id="57" creationId="{2E52816D-3373-0A3C-6B82-0C26CDEFF5EB}"/>
          </ac:spMkLst>
        </pc:spChg>
        <pc:spChg chg="add mod">
          <ac:chgData name="Connor Carpenter" userId="9593deb2-bced-4ee4-83af-3f517ab5e7ff" providerId="ADAL" clId="{DF1076E7-2FCB-1049-8865-05BF1B055DE4}" dt="2023-08-01T18:42:52.515" v="20536" actId="1037"/>
          <ac:spMkLst>
            <pc:docMk/>
            <pc:sldMk cId="3605580897" sldId="257"/>
            <ac:spMk id="58" creationId="{2DB4FBDD-A2B8-28CD-5C32-556127068F76}"/>
          </ac:spMkLst>
        </pc:spChg>
        <pc:spChg chg="add del mod">
          <ac:chgData name="Connor Carpenter" userId="9593deb2-bced-4ee4-83af-3f517ab5e7ff" providerId="ADAL" clId="{DF1076E7-2FCB-1049-8865-05BF1B055DE4}" dt="2023-07-19T18:06:38.671" v="14764" actId="478"/>
          <ac:spMkLst>
            <pc:docMk/>
            <pc:sldMk cId="3605580897" sldId="257"/>
            <ac:spMk id="58" creationId="{5AC61BC2-CA66-3819-54AC-2F7301CE4BFE}"/>
          </ac:spMkLst>
        </pc:spChg>
        <pc:spChg chg="add del mod">
          <ac:chgData name="Connor Carpenter" userId="9593deb2-bced-4ee4-83af-3f517ab5e7ff" providerId="ADAL" clId="{DF1076E7-2FCB-1049-8865-05BF1B055DE4}" dt="2023-07-17T13:52:02.001" v="8457"/>
          <ac:spMkLst>
            <pc:docMk/>
            <pc:sldMk cId="3605580897" sldId="257"/>
            <ac:spMk id="58" creationId="{C7701F6B-57BF-D3A1-842B-A85B1C2D6555}"/>
          </ac:spMkLst>
        </pc:spChg>
        <pc:spChg chg="mod">
          <ac:chgData name="Connor Carpenter" userId="9593deb2-bced-4ee4-83af-3f517ab5e7ff" providerId="ADAL" clId="{DF1076E7-2FCB-1049-8865-05BF1B055DE4}" dt="2023-07-14T14:42:15.870" v="2996"/>
          <ac:spMkLst>
            <pc:docMk/>
            <pc:sldMk cId="3605580897" sldId="257"/>
            <ac:spMk id="58" creationId="{CA39924B-7B0B-4757-7CD0-77D0C6DE6C66}"/>
          </ac:spMkLst>
        </pc:spChg>
        <pc:spChg chg="add mod">
          <ac:chgData name="Connor Carpenter" userId="9593deb2-bced-4ee4-83af-3f517ab5e7ff" providerId="ADAL" clId="{DF1076E7-2FCB-1049-8865-05BF1B055DE4}" dt="2023-08-01T18:42:51.700" v="20535" actId="1037"/>
          <ac:spMkLst>
            <pc:docMk/>
            <pc:sldMk cId="3605580897" sldId="257"/>
            <ac:spMk id="59" creationId="{72EF0DAE-2C13-DEC9-56A0-E7127C1E53A7}"/>
          </ac:spMkLst>
        </pc:spChg>
        <pc:spChg chg="mod">
          <ac:chgData name="Connor Carpenter" userId="9593deb2-bced-4ee4-83af-3f517ab5e7ff" providerId="ADAL" clId="{DF1076E7-2FCB-1049-8865-05BF1B055DE4}" dt="2023-07-14T14:42:15.870" v="2996"/>
          <ac:spMkLst>
            <pc:docMk/>
            <pc:sldMk cId="3605580897" sldId="257"/>
            <ac:spMk id="59" creationId="{F033E777-D7BA-D6B3-6F09-B5FF9A949C5A}"/>
          </ac:spMkLst>
        </pc:spChg>
        <pc:spChg chg="mod topLvl">
          <ac:chgData name="Connor Carpenter" userId="9593deb2-bced-4ee4-83af-3f517ab5e7ff" providerId="ADAL" clId="{DF1076E7-2FCB-1049-8865-05BF1B055DE4}" dt="2023-07-19T14:02:43.335" v="13114" actId="14100"/>
          <ac:spMkLst>
            <pc:docMk/>
            <pc:sldMk cId="3605580897" sldId="257"/>
            <ac:spMk id="60" creationId="{478C2509-DD5C-62F5-9DAA-5096EF1111CB}"/>
          </ac:spMkLst>
        </pc:spChg>
        <pc:spChg chg="mod">
          <ac:chgData name="Connor Carpenter" userId="9593deb2-bced-4ee4-83af-3f517ab5e7ff" providerId="ADAL" clId="{DF1076E7-2FCB-1049-8865-05BF1B055DE4}" dt="2023-07-14T14:42:23.947" v="3002" actId="20577"/>
          <ac:spMkLst>
            <pc:docMk/>
            <pc:sldMk cId="3605580897" sldId="257"/>
            <ac:spMk id="60" creationId="{551486D3-4262-0C0F-A694-C6259810428D}"/>
          </ac:spMkLst>
        </pc:spChg>
        <pc:spChg chg="add del mod topLvl">
          <ac:chgData name="Connor Carpenter" userId="9593deb2-bced-4ee4-83af-3f517ab5e7ff" providerId="ADAL" clId="{DF1076E7-2FCB-1049-8865-05BF1B055DE4}" dt="2023-07-19T18:06:58.813" v="14767" actId="478"/>
          <ac:spMkLst>
            <pc:docMk/>
            <pc:sldMk cId="3605580897" sldId="257"/>
            <ac:spMk id="61" creationId="{2CDBB7B5-49CC-B376-7099-01AEBB6B3845}"/>
          </ac:spMkLst>
        </pc:spChg>
        <pc:spChg chg="del mod topLvl">
          <ac:chgData name="Connor Carpenter" userId="9593deb2-bced-4ee4-83af-3f517ab5e7ff" providerId="ADAL" clId="{DF1076E7-2FCB-1049-8865-05BF1B055DE4}" dt="2023-07-17T15:33:25.528" v="10512" actId="478"/>
          <ac:spMkLst>
            <pc:docMk/>
            <pc:sldMk cId="3605580897" sldId="257"/>
            <ac:spMk id="61" creationId="{7934389C-1665-2933-9B6A-E90C4CBE0C45}"/>
          </ac:spMkLst>
        </pc:spChg>
        <pc:spChg chg="add del mod topLvl">
          <ac:chgData name="Connor Carpenter" userId="9593deb2-bced-4ee4-83af-3f517ab5e7ff" providerId="ADAL" clId="{DF1076E7-2FCB-1049-8865-05BF1B055DE4}" dt="2023-07-19T13:47:05.613" v="13112" actId="2711"/>
          <ac:spMkLst>
            <pc:docMk/>
            <pc:sldMk cId="3605580897" sldId="257"/>
            <ac:spMk id="62" creationId="{425F9293-5F04-F58D-F720-7FD0DDF36D71}"/>
          </ac:spMkLst>
        </pc:spChg>
        <pc:spChg chg="mod">
          <ac:chgData name="Connor Carpenter" userId="9593deb2-bced-4ee4-83af-3f517ab5e7ff" providerId="ADAL" clId="{DF1076E7-2FCB-1049-8865-05BF1B055DE4}" dt="2023-07-14T14:42:27.649" v="3003"/>
          <ac:spMkLst>
            <pc:docMk/>
            <pc:sldMk cId="3605580897" sldId="257"/>
            <ac:spMk id="62" creationId="{F1A26C65-26C0-91CF-4627-E3043BBD00FA}"/>
          </ac:spMkLst>
        </pc:spChg>
        <pc:spChg chg="mod">
          <ac:chgData name="Connor Carpenter" userId="9593deb2-bced-4ee4-83af-3f517ab5e7ff" providerId="ADAL" clId="{DF1076E7-2FCB-1049-8865-05BF1B055DE4}" dt="2023-07-14T18:53:28.113" v="6415"/>
          <ac:spMkLst>
            <pc:docMk/>
            <pc:sldMk cId="3605580897" sldId="257"/>
            <ac:spMk id="63" creationId="{4ECC4D24-9A37-E58B-8F73-8B903641814A}"/>
          </ac:spMkLst>
        </pc:spChg>
        <pc:spChg chg="mod">
          <ac:chgData name="Connor Carpenter" userId="9593deb2-bced-4ee4-83af-3f517ab5e7ff" providerId="ADAL" clId="{DF1076E7-2FCB-1049-8865-05BF1B055DE4}" dt="2023-07-14T14:42:27.649" v="3003"/>
          <ac:spMkLst>
            <pc:docMk/>
            <pc:sldMk cId="3605580897" sldId="257"/>
            <ac:spMk id="63" creationId="{503DEE54-7C9A-F46F-9A1B-D2B2EAB4934D}"/>
          </ac:spMkLst>
        </pc:spChg>
        <pc:spChg chg="mod">
          <ac:chgData name="Connor Carpenter" userId="9593deb2-bced-4ee4-83af-3f517ab5e7ff" providerId="ADAL" clId="{DF1076E7-2FCB-1049-8865-05BF1B055DE4}" dt="2023-07-14T18:53:28.113" v="6415"/>
          <ac:spMkLst>
            <pc:docMk/>
            <pc:sldMk cId="3605580897" sldId="257"/>
            <ac:spMk id="64" creationId="{3045D52A-9413-E5EC-1AC7-B14F4BFB82BB}"/>
          </ac:spMkLst>
        </pc:spChg>
        <pc:spChg chg="mod">
          <ac:chgData name="Connor Carpenter" userId="9593deb2-bced-4ee4-83af-3f517ab5e7ff" providerId="ADAL" clId="{DF1076E7-2FCB-1049-8865-05BF1B055DE4}" dt="2023-07-14T14:42:27.649" v="3003"/>
          <ac:spMkLst>
            <pc:docMk/>
            <pc:sldMk cId="3605580897" sldId="257"/>
            <ac:spMk id="64" creationId="{A9A7C8DF-05A9-719A-0CDB-2E8940425277}"/>
          </ac:spMkLst>
        </pc:spChg>
        <pc:spChg chg="del mod topLvl">
          <ac:chgData name="Connor Carpenter" userId="9593deb2-bced-4ee4-83af-3f517ab5e7ff" providerId="ADAL" clId="{DF1076E7-2FCB-1049-8865-05BF1B055DE4}" dt="2023-07-21T13:33:13.528" v="15292" actId="478"/>
          <ac:spMkLst>
            <pc:docMk/>
            <pc:sldMk cId="3605580897" sldId="257"/>
            <ac:spMk id="64" creationId="{DCE0A134-D679-01CC-2062-053DE6DF320A}"/>
          </ac:spMkLst>
        </pc:spChg>
        <pc:spChg chg="mod">
          <ac:chgData name="Connor Carpenter" userId="9593deb2-bced-4ee4-83af-3f517ab5e7ff" providerId="ADAL" clId="{DF1076E7-2FCB-1049-8865-05BF1B055DE4}" dt="2023-07-14T18:53:28.113" v="6415"/>
          <ac:spMkLst>
            <pc:docMk/>
            <pc:sldMk cId="3605580897" sldId="257"/>
            <ac:spMk id="65" creationId="{49DE458D-92EE-B330-8F03-8470364E303D}"/>
          </ac:spMkLst>
        </pc:spChg>
        <pc:spChg chg="mod">
          <ac:chgData name="Connor Carpenter" userId="9593deb2-bced-4ee4-83af-3f517ab5e7ff" providerId="ADAL" clId="{DF1076E7-2FCB-1049-8865-05BF1B055DE4}" dt="2023-07-14T14:42:27.649" v="3003"/>
          <ac:spMkLst>
            <pc:docMk/>
            <pc:sldMk cId="3605580897" sldId="257"/>
            <ac:spMk id="65" creationId="{ACC7D55E-F87E-0977-5FD7-E3C6202A7452}"/>
          </ac:spMkLst>
        </pc:spChg>
        <pc:spChg chg="del mod topLvl">
          <ac:chgData name="Connor Carpenter" userId="9593deb2-bced-4ee4-83af-3f517ab5e7ff" providerId="ADAL" clId="{DF1076E7-2FCB-1049-8865-05BF1B055DE4}" dt="2023-07-24T14:51:17.408" v="17807" actId="478"/>
          <ac:spMkLst>
            <pc:docMk/>
            <pc:sldMk cId="3605580897" sldId="257"/>
            <ac:spMk id="65" creationId="{DBCE44DC-03F5-C3F9-58FD-1782BA53844A}"/>
          </ac:spMkLst>
        </pc:spChg>
        <pc:spChg chg="mod">
          <ac:chgData name="Connor Carpenter" userId="9593deb2-bced-4ee4-83af-3f517ab5e7ff" providerId="ADAL" clId="{DF1076E7-2FCB-1049-8865-05BF1B055DE4}" dt="2023-07-14T18:53:28.113" v="6415"/>
          <ac:spMkLst>
            <pc:docMk/>
            <pc:sldMk cId="3605580897" sldId="257"/>
            <ac:spMk id="66" creationId="{092093FF-C0C3-1771-80BF-E1C08EDEB06B}"/>
          </ac:spMkLst>
        </pc:spChg>
        <pc:spChg chg="mod topLvl">
          <ac:chgData name="Connor Carpenter" userId="9593deb2-bced-4ee4-83af-3f517ab5e7ff" providerId="ADAL" clId="{DF1076E7-2FCB-1049-8865-05BF1B055DE4}" dt="2023-07-26T18:29:49.775" v="20055" actId="114"/>
          <ac:spMkLst>
            <pc:docMk/>
            <pc:sldMk cId="3605580897" sldId="257"/>
            <ac:spMk id="66" creationId="{34209F7E-BD0D-77A4-5071-63B39FC2939C}"/>
          </ac:spMkLst>
        </pc:spChg>
        <pc:spChg chg="mod">
          <ac:chgData name="Connor Carpenter" userId="9593deb2-bced-4ee4-83af-3f517ab5e7ff" providerId="ADAL" clId="{DF1076E7-2FCB-1049-8865-05BF1B055DE4}" dt="2023-07-14T14:42:31.153" v="3005"/>
          <ac:spMkLst>
            <pc:docMk/>
            <pc:sldMk cId="3605580897" sldId="257"/>
            <ac:spMk id="67" creationId="{AAE09831-1308-6F63-190F-1CFC80B58DDB}"/>
          </ac:spMkLst>
        </pc:spChg>
        <pc:spChg chg="mod">
          <ac:chgData name="Connor Carpenter" userId="9593deb2-bced-4ee4-83af-3f517ab5e7ff" providerId="ADAL" clId="{DF1076E7-2FCB-1049-8865-05BF1B055DE4}" dt="2023-07-14T14:42:31.153" v="3005"/>
          <ac:spMkLst>
            <pc:docMk/>
            <pc:sldMk cId="3605580897" sldId="257"/>
            <ac:spMk id="68" creationId="{89886112-C17D-2C21-60C4-5A9FDA13C9BE}"/>
          </ac:spMkLst>
        </pc:spChg>
        <pc:spChg chg="add del mod topLvl">
          <ac:chgData name="Connor Carpenter" userId="9593deb2-bced-4ee4-83af-3f517ab5e7ff" providerId="ADAL" clId="{DF1076E7-2FCB-1049-8865-05BF1B055DE4}" dt="2023-07-21T14:18:21.897" v="15720" actId="478"/>
          <ac:spMkLst>
            <pc:docMk/>
            <pc:sldMk cId="3605580897" sldId="257"/>
            <ac:spMk id="68" creationId="{CC3491E6-67F6-6549-39A1-3D251EF49E33}"/>
          </ac:spMkLst>
        </pc:spChg>
        <pc:spChg chg="mod">
          <ac:chgData name="Connor Carpenter" userId="9593deb2-bced-4ee4-83af-3f517ab5e7ff" providerId="ADAL" clId="{DF1076E7-2FCB-1049-8865-05BF1B055DE4}" dt="2023-07-14T14:42:31.153" v="3005"/>
          <ac:spMkLst>
            <pc:docMk/>
            <pc:sldMk cId="3605580897" sldId="257"/>
            <ac:spMk id="69" creationId="{C3905B62-BCBE-5A60-5C55-7662A7403D68}"/>
          </ac:spMkLst>
        </pc:spChg>
        <pc:spChg chg="mod">
          <ac:chgData name="Connor Carpenter" userId="9593deb2-bced-4ee4-83af-3f517ab5e7ff" providerId="ADAL" clId="{DF1076E7-2FCB-1049-8865-05BF1B055DE4}" dt="2023-07-14T14:42:31.153" v="3005"/>
          <ac:spMkLst>
            <pc:docMk/>
            <pc:sldMk cId="3605580897" sldId="257"/>
            <ac:spMk id="70" creationId="{5CC2DD91-227E-BD28-E99A-F7927A6FA2D4}"/>
          </ac:spMkLst>
        </pc:spChg>
        <pc:spChg chg="mod">
          <ac:chgData name="Connor Carpenter" userId="9593deb2-bced-4ee4-83af-3f517ab5e7ff" providerId="ADAL" clId="{DF1076E7-2FCB-1049-8865-05BF1B055DE4}" dt="2023-07-31T13:09:46.846" v="20397" actId="14100"/>
          <ac:spMkLst>
            <pc:docMk/>
            <pc:sldMk cId="3605580897" sldId="257"/>
            <ac:spMk id="71" creationId="{E7E7654A-8442-8E6E-7CEE-8B126569DDD0}"/>
          </ac:spMkLst>
        </pc:spChg>
        <pc:spChg chg="mod">
          <ac:chgData name="Connor Carpenter" userId="9593deb2-bced-4ee4-83af-3f517ab5e7ff" providerId="ADAL" clId="{DF1076E7-2FCB-1049-8865-05BF1B055DE4}" dt="2023-07-14T14:42:40.039" v="3008"/>
          <ac:spMkLst>
            <pc:docMk/>
            <pc:sldMk cId="3605580897" sldId="257"/>
            <ac:spMk id="72" creationId="{CA58D7EA-9588-6584-7468-06ABD95BC854}"/>
          </ac:spMkLst>
        </pc:spChg>
        <pc:spChg chg="mod">
          <ac:chgData name="Connor Carpenter" userId="9593deb2-bced-4ee4-83af-3f517ab5e7ff" providerId="ADAL" clId="{DF1076E7-2FCB-1049-8865-05BF1B055DE4}" dt="2023-07-31T13:13:58.288" v="20430" actId="14100"/>
          <ac:spMkLst>
            <pc:docMk/>
            <pc:sldMk cId="3605580897" sldId="257"/>
            <ac:spMk id="72" creationId="{D3046DDC-3FAF-C6E4-A795-691C42C5615D}"/>
          </ac:spMkLst>
        </pc:spChg>
        <pc:spChg chg="mod">
          <ac:chgData name="Connor Carpenter" userId="9593deb2-bced-4ee4-83af-3f517ab5e7ff" providerId="ADAL" clId="{DF1076E7-2FCB-1049-8865-05BF1B055DE4}" dt="2023-07-19T13:14:04.864" v="12007" actId="255"/>
          <ac:spMkLst>
            <pc:docMk/>
            <pc:sldMk cId="3605580897" sldId="257"/>
            <ac:spMk id="73" creationId="{21D89441-3BA5-7705-F7FF-03D27373963D}"/>
          </ac:spMkLst>
        </pc:spChg>
        <pc:spChg chg="mod">
          <ac:chgData name="Connor Carpenter" userId="9593deb2-bced-4ee4-83af-3f517ab5e7ff" providerId="ADAL" clId="{DF1076E7-2FCB-1049-8865-05BF1B055DE4}" dt="2023-07-14T14:42:40.039" v="3008"/>
          <ac:spMkLst>
            <pc:docMk/>
            <pc:sldMk cId="3605580897" sldId="257"/>
            <ac:spMk id="73" creationId="{31AA0FA4-F43D-7ED7-D327-CC7037590238}"/>
          </ac:spMkLst>
        </pc:spChg>
        <pc:spChg chg="mod">
          <ac:chgData name="Connor Carpenter" userId="9593deb2-bced-4ee4-83af-3f517ab5e7ff" providerId="ADAL" clId="{DF1076E7-2FCB-1049-8865-05BF1B055DE4}" dt="2023-07-26T18:35:05.673" v="20302" actId="1036"/>
          <ac:spMkLst>
            <pc:docMk/>
            <pc:sldMk cId="3605580897" sldId="257"/>
            <ac:spMk id="74" creationId="{113730A8-74C6-227E-9B9C-D7317F8E7DBD}"/>
          </ac:spMkLst>
        </pc:spChg>
        <pc:spChg chg="mod">
          <ac:chgData name="Connor Carpenter" userId="9593deb2-bced-4ee4-83af-3f517ab5e7ff" providerId="ADAL" clId="{DF1076E7-2FCB-1049-8865-05BF1B055DE4}" dt="2023-07-14T14:42:40.039" v="3008"/>
          <ac:spMkLst>
            <pc:docMk/>
            <pc:sldMk cId="3605580897" sldId="257"/>
            <ac:spMk id="74" creationId="{12DB0903-DB47-23F1-6492-66A134C903E7}"/>
          </ac:spMkLst>
        </pc:spChg>
        <pc:spChg chg="mod">
          <ac:chgData name="Connor Carpenter" userId="9593deb2-bced-4ee4-83af-3f517ab5e7ff" providerId="ADAL" clId="{DF1076E7-2FCB-1049-8865-05BF1B055DE4}" dt="2023-07-14T14:42:40.039" v="3008"/>
          <ac:spMkLst>
            <pc:docMk/>
            <pc:sldMk cId="3605580897" sldId="257"/>
            <ac:spMk id="75" creationId="{44A66BE2-F9D9-F323-B111-BB8AFB91D7E1}"/>
          </ac:spMkLst>
        </pc:spChg>
        <pc:spChg chg="mod">
          <ac:chgData name="Connor Carpenter" userId="9593deb2-bced-4ee4-83af-3f517ab5e7ff" providerId="ADAL" clId="{DF1076E7-2FCB-1049-8865-05BF1B055DE4}" dt="2023-07-31T13:10:56.674" v="20410" actId="14100"/>
          <ac:spMkLst>
            <pc:docMk/>
            <pc:sldMk cId="3605580897" sldId="257"/>
            <ac:spMk id="76" creationId="{09C13825-C253-FBB0-B1AB-C1932E16DD0B}"/>
          </ac:spMkLst>
        </pc:spChg>
        <pc:spChg chg="mod">
          <ac:chgData name="Connor Carpenter" userId="9593deb2-bced-4ee4-83af-3f517ab5e7ff" providerId="ADAL" clId="{DF1076E7-2FCB-1049-8865-05BF1B055DE4}" dt="2023-07-14T14:42:42.200" v="3010"/>
          <ac:spMkLst>
            <pc:docMk/>
            <pc:sldMk cId="3605580897" sldId="257"/>
            <ac:spMk id="77" creationId="{9C14CCC0-978E-3B50-7C6C-D54D21841484}"/>
          </ac:spMkLst>
        </pc:spChg>
        <pc:spChg chg="mod">
          <ac:chgData name="Connor Carpenter" userId="9593deb2-bced-4ee4-83af-3f517ab5e7ff" providerId="ADAL" clId="{DF1076E7-2FCB-1049-8865-05BF1B055DE4}" dt="2023-07-31T13:10:06.886" v="20400" actId="14100"/>
          <ac:spMkLst>
            <pc:docMk/>
            <pc:sldMk cId="3605580897" sldId="257"/>
            <ac:spMk id="77" creationId="{AA9C3E30-EAF1-CB69-7319-525FD6E673B6}"/>
          </ac:spMkLst>
        </pc:spChg>
        <pc:spChg chg="mod">
          <ac:chgData name="Connor Carpenter" userId="9593deb2-bced-4ee4-83af-3f517ab5e7ff" providerId="ADAL" clId="{DF1076E7-2FCB-1049-8865-05BF1B055DE4}" dt="2023-07-14T14:42:42.200" v="3010"/>
          <ac:spMkLst>
            <pc:docMk/>
            <pc:sldMk cId="3605580897" sldId="257"/>
            <ac:spMk id="78" creationId="{0E4CA36B-3D41-6F9C-CACF-D09C02A6FC33}"/>
          </ac:spMkLst>
        </pc:spChg>
        <pc:spChg chg="mod">
          <ac:chgData name="Connor Carpenter" userId="9593deb2-bced-4ee4-83af-3f517ab5e7ff" providerId="ADAL" clId="{DF1076E7-2FCB-1049-8865-05BF1B055DE4}" dt="2023-07-26T18:33:11.147" v="20289" actId="20577"/>
          <ac:spMkLst>
            <pc:docMk/>
            <pc:sldMk cId="3605580897" sldId="257"/>
            <ac:spMk id="78" creationId="{C2437296-03CB-AC72-1A89-0CE470C379B1}"/>
          </ac:spMkLst>
        </pc:spChg>
        <pc:spChg chg="mod">
          <ac:chgData name="Connor Carpenter" userId="9593deb2-bced-4ee4-83af-3f517ab5e7ff" providerId="ADAL" clId="{DF1076E7-2FCB-1049-8865-05BF1B055DE4}" dt="2023-07-26T18:34:49.897" v="20299" actId="1035"/>
          <ac:spMkLst>
            <pc:docMk/>
            <pc:sldMk cId="3605580897" sldId="257"/>
            <ac:spMk id="79" creationId="{85ECF273-543B-6F6C-2D49-EB3B7E58AECA}"/>
          </ac:spMkLst>
        </pc:spChg>
        <pc:spChg chg="mod">
          <ac:chgData name="Connor Carpenter" userId="9593deb2-bced-4ee4-83af-3f517ab5e7ff" providerId="ADAL" clId="{DF1076E7-2FCB-1049-8865-05BF1B055DE4}" dt="2023-07-14T14:42:42.200" v="3010"/>
          <ac:spMkLst>
            <pc:docMk/>
            <pc:sldMk cId="3605580897" sldId="257"/>
            <ac:spMk id="79" creationId="{E8354FD1-EEF3-563C-DCB6-2F37D93768C0}"/>
          </ac:spMkLst>
        </pc:spChg>
        <pc:spChg chg="mod">
          <ac:chgData name="Connor Carpenter" userId="9593deb2-bced-4ee4-83af-3f517ab5e7ff" providerId="ADAL" clId="{DF1076E7-2FCB-1049-8865-05BF1B055DE4}" dt="2023-07-14T14:42:42.200" v="3010"/>
          <ac:spMkLst>
            <pc:docMk/>
            <pc:sldMk cId="3605580897" sldId="257"/>
            <ac:spMk id="80" creationId="{8149C8D9-9534-3912-2212-3EF19B7BEB07}"/>
          </ac:spMkLst>
        </pc:spChg>
        <pc:spChg chg="del mod topLvl">
          <ac:chgData name="Connor Carpenter" userId="9593deb2-bced-4ee4-83af-3f517ab5e7ff" providerId="ADAL" clId="{DF1076E7-2FCB-1049-8865-05BF1B055DE4}" dt="2023-07-25T18:20:58.651" v="19509" actId="478"/>
          <ac:spMkLst>
            <pc:docMk/>
            <pc:sldMk cId="3605580897" sldId="257"/>
            <ac:spMk id="81" creationId="{05E01933-0107-18C7-5AC0-79103989ECA1}"/>
          </ac:spMkLst>
        </pc:spChg>
        <pc:spChg chg="add del mod">
          <ac:chgData name="Connor Carpenter" userId="9593deb2-bced-4ee4-83af-3f517ab5e7ff" providerId="ADAL" clId="{DF1076E7-2FCB-1049-8865-05BF1B055DE4}" dt="2023-07-14T16:04:38.474" v="4527"/>
          <ac:spMkLst>
            <pc:docMk/>
            <pc:sldMk cId="3605580897" sldId="257"/>
            <ac:spMk id="82" creationId="{1A088E5D-E634-318E-B968-18F055932650}"/>
          </ac:spMkLst>
        </pc:spChg>
        <pc:spChg chg="mod">
          <ac:chgData name="Connor Carpenter" userId="9593deb2-bced-4ee4-83af-3f517ab5e7ff" providerId="ADAL" clId="{DF1076E7-2FCB-1049-8865-05BF1B055DE4}" dt="2023-07-14T19:45:44.083" v="7811"/>
          <ac:spMkLst>
            <pc:docMk/>
            <pc:sldMk cId="3605580897" sldId="257"/>
            <ac:spMk id="82" creationId="{2784BD75-EE46-4429-A40D-012B6450EFB5}"/>
          </ac:spMkLst>
        </pc:spChg>
        <pc:spChg chg="del mod">
          <ac:chgData name="Connor Carpenter" userId="9593deb2-bced-4ee4-83af-3f517ab5e7ff" providerId="ADAL" clId="{DF1076E7-2FCB-1049-8865-05BF1B055DE4}" dt="2023-07-14T14:49:29.540" v="3079" actId="478"/>
          <ac:spMkLst>
            <pc:docMk/>
            <pc:sldMk cId="3605580897" sldId="257"/>
            <ac:spMk id="82" creationId="{D123FBDB-7189-4068-24FE-64DF0C8E5A16}"/>
          </ac:spMkLst>
        </pc:spChg>
        <pc:spChg chg="mod topLvl">
          <ac:chgData name="Connor Carpenter" userId="9593deb2-bced-4ee4-83af-3f517ab5e7ff" providerId="ADAL" clId="{DF1076E7-2FCB-1049-8865-05BF1B055DE4}" dt="2023-07-31T13:20:57.096" v="20456" actId="14100"/>
          <ac:spMkLst>
            <pc:docMk/>
            <pc:sldMk cId="3605580897" sldId="257"/>
            <ac:spMk id="83" creationId="{CDA8651D-2CDD-1D5A-9DA1-256B78EF9326}"/>
          </ac:spMkLst>
        </pc:spChg>
        <pc:spChg chg="mod topLvl">
          <ac:chgData name="Connor Carpenter" userId="9593deb2-bced-4ee4-83af-3f517ab5e7ff" providerId="ADAL" clId="{DF1076E7-2FCB-1049-8865-05BF1B055DE4}" dt="2023-07-31T13:20:57.760" v="20457" actId="14100"/>
          <ac:spMkLst>
            <pc:docMk/>
            <pc:sldMk cId="3605580897" sldId="257"/>
            <ac:spMk id="84" creationId="{052B5C3F-B206-B250-FEC6-FEEC06CFCD71}"/>
          </ac:spMkLst>
        </pc:spChg>
        <pc:spChg chg="add mod">
          <ac:chgData name="Connor Carpenter" userId="9593deb2-bced-4ee4-83af-3f517ab5e7ff" providerId="ADAL" clId="{DF1076E7-2FCB-1049-8865-05BF1B055DE4}" dt="2023-07-14T14:57:07.079" v="3203" actId="767"/>
          <ac:spMkLst>
            <pc:docMk/>
            <pc:sldMk cId="3605580897" sldId="257"/>
            <ac:spMk id="85" creationId="{05AB214F-B33E-20FD-CE54-C2E87395742E}"/>
          </ac:spMkLst>
        </pc:spChg>
        <pc:spChg chg="mod">
          <ac:chgData name="Connor Carpenter" userId="9593deb2-bced-4ee4-83af-3f517ab5e7ff" providerId="ADAL" clId="{DF1076E7-2FCB-1049-8865-05BF1B055DE4}" dt="2023-07-25T18:26:21.390" v="19546" actId="14100"/>
          <ac:spMkLst>
            <pc:docMk/>
            <pc:sldMk cId="3605580897" sldId="257"/>
            <ac:spMk id="86" creationId="{C73E5226-DD16-9703-407E-36AD356876BE}"/>
          </ac:spMkLst>
        </pc:spChg>
        <pc:spChg chg="add del mod">
          <ac:chgData name="Connor Carpenter" userId="9593deb2-bced-4ee4-83af-3f517ab5e7ff" providerId="ADAL" clId="{DF1076E7-2FCB-1049-8865-05BF1B055DE4}" dt="2023-07-14T16:03:11.597" v="4515"/>
          <ac:spMkLst>
            <pc:docMk/>
            <pc:sldMk cId="3605580897" sldId="257"/>
            <ac:spMk id="86" creationId="{D21624BB-93EB-655F-4DFA-BE84A88D4F2B}"/>
          </ac:spMkLst>
        </pc:spChg>
        <pc:spChg chg="add del mod">
          <ac:chgData name="Connor Carpenter" userId="9593deb2-bced-4ee4-83af-3f517ab5e7ff" providerId="ADAL" clId="{DF1076E7-2FCB-1049-8865-05BF1B055DE4}" dt="2023-07-14T17:07:40.772" v="4687" actId="478"/>
          <ac:spMkLst>
            <pc:docMk/>
            <pc:sldMk cId="3605580897" sldId="257"/>
            <ac:spMk id="87" creationId="{4F8167D8-9ADB-84F1-F146-D548D6B49F2A}"/>
          </ac:spMkLst>
        </pc:spChg>
        <pc:spChg chg="add del mod">
          <ac:chgData name="Connor Carpenter" userId="9593deb2-bced-4ee4-83af-3f517ab5e7ff" providerId="ADAL" clId="{DF1076E7-2FCB-1049-8865-05BF1B055DE4}" dt="2023-07-14T17:07:41.719" v="4688" actId="478"/>
          <ac:spMkLst>
            <pc:docMk/>
            <pc:sldMk cId="3605580897" sldId="257"/>
            <ac:spMk id="88" creationId="{DC14F79D-8A52-92A6-E5D6-264DA2DB3BBB}"/>
          </ac:spMkLst>
        </pc:spChg>
        <pc:spChg chg="del mod">
          <ac:chgData name="Connor Carpenter" userId="9593deb2-bced-4ee4-83af-3f517ab5e7ff" providerId="ADAL" clId="{DF1076E7-2FCB-1049-8865-05BF1B055DE4}" dt="2023-07-14T19:46:31.690" v="7828" actId="478"/>
          <ac:spMkLst>
            <pc:docMk/>
            <pc:sldMk cId="3605580897" sldId="257"/>
            <ac:spMk id="89" creationId="{F7274359-D5BF-813A-4DD8-26BFB02F9C03}"/>
          </ac:spMkLst>
        </pc:spChg>
        <pc:spChg chg="mod">
          <ac:chgData name="Connor Carpenter" userId="9593deb2-bced-4ee4-83af-3f517ab5e7ff" providerId="ADAL" clId="{DF1076E7-2FCB-1049-8865-05BF1B055DE4}" dt="2023-07-26T18:35:22.915" v="20303" actId="1076"/>
          <ac:spMkLst>
            <pc:docMk/>
            <pc:sldMk cId="3605580897" sldId="257"/>
            <ac:spMk id="90" creationId="{FA321803-CAFB-51F7-16B7-D8680C2A2EB7}"/>
          </ac:spMkLst>
        </pc:spChg>
        <pc:spChg chg="mod">
          <ac:chgData name="Connor Carpenter" userId="9593deb2-bced-4ee4-83af-3f517ab5e7ff" providerId="ADAL" clId="{DF1076E7-2FCB-1049-8865-05BF1B055DE4}" dt="2023-07-20T14:53:26.849" v="15253" actId="571"/>
          <ac:spMkLst>
            <pc:docMk/>
            <pc:sldMk cId="3605580897" sldId="257"/>
            <ac:spMk id="92" creationId="{0FD3091D-AD94-5EB9-E0B4-4E4A58DC5E8E}"/>
          </ac:spMkLst>
        </pc:spChg>
        <pc:spChg chg="add del mod">
          <ac:chgData name="Connor Carpenter" userId="9593deb2-bced-4ee4-83af-3f517ab5e7ff" providerId="ADAL" clId="{DF1076E7-2FCB-1049-8865-05BF1B055DE4}" dt="2023-07-18T13:37:30.163" v="11905"/>
          <ac:spMkLst>
            <pc:docMk/>
            <pc:sldMk cId="3605580897" sldId="257"/>
            <ac:spMk id="92" creationId="{B1718BEE-3362-6F53-8267-719614F4BA00}"/>
          </ac:spMkLst>
        </pc:spChg>
        <pc:spChg chg="mod">
          <ac:chgData name="Connor Carpenter" userId="9593deb2-bced-4ee4-83af-3f517ab5e7ff" providerId="ADAL" clId="{DF1076E7-2FCB-1049-8865-05BF1B055DE4}" dt="2023-07-20T14:53:26.849" v="15253" actId="571"/>
          <ac:spMkLst>
            <pc:docMk/>
            <pc:sldMk cId="3605580897" sldId="257"/>
            <ac:spMk id="93" creationId="{05AE1FC6-8AF7-D656-C4BE-275FE248C039}"/>
          </ac:spMkLst>
        </pc:spChg>
        <pc:spChg chg="mod">
          <ac:chgData name="Connor Carpenter" userId="9593deb2-bced-4ee4-83af-3f517ab5e7ff" providerId="ADAL" clId="{DF1076E7-2FCB-1049-8865-05BF1B055DE4}" dt="2023-07-19T17:53:46.900" v="14588"/>
          <ac:spMkLst>
            <pc:docMk/>
            <pc:sldMk cId="3605580897" sldId="257"/>
            <ac:spMk id="94" creationId="{182C9840-6435-8D71-1108-1CB80C38F3DD}"/>
          </ac:spMkLst>
        </pc:spChg>
        <pc:spChg chg="add del mod">
          <ac:chgData name="Connor Carpenter" userId="9593deb2-bced-4ee4-83af-3f517ab5e7ff" providerId="ADAL" clId="{DF1076E7-2FCB-1049-8865-05BF1B055DE4}" dt="2023-07-21T13:56:38.171" v="15412"/>
          <ac:spMkLst>
            <pc:docMk/>
            <pc:sldMk cId="3605580897" sldId="257"/>
            <ac:spMk id="94" creationId="{A1D79A2F-A5CA-102A-D2A6-F07A1A8DB245}"/>
          </ac:spMkLst>
        </pc:spChg>
        <pc:spChg chg="mod">
          <ac:chgData name="Connor Carpenter" userId="9593deb2-bced-4ee4-83af-3f517ab5e7ff" providerId="ADAL" clId="{DF1076E7-2FCB-1049-8865-05BF1B055DE4}" dt="2023-07-19T17:53:46.900" v="14588"/>
          <ac:spMkLst>
            <pc:docMk/>
            <pc:sldMk cId="3605580897" sldId="257"/>
            <ac:spMk id="95" creationId="{DB027980-6644-5288-9E92-37CDEB2B56DF}"/>
          </ac:spMkLst>
        </pc:spChg>
        <pc:spChg chg="del mod topLvl">
          <ac:chgData name="Connor Carpenter" userId="9593deb2-bced-4ee4-83af-3f517ab5e7ff" providerId="ADAL" clId="{DF1076E7-2FCB-1049-8865-05BF1B055DE4}" dt="2023-07-21T13:34:18.245" v="15306" actId="478"/>
          <ac:spMkLst>
            <pc:docMk/>
            <pc:sldMk cId="3605580897" sldId="257"/>
            <ac:spMk id="101" creationId="{D81660CF-A12C-E290-5C72-E630F38217B9}"/>
          </ac:spMkLst>
        </pc:spChg>
        <pc:spChg chg="mod topLvl">
          <ac:chgData name="Connor Carpenter" userId="9593deb2-bced-4ee4-83af-3f517ab5e7ff" providerId="ADAL" clId="{DF1076E7-2FCB-1049-8865-05BF1B055DE4}" dt="2023-08-01T18:42:51.700" v="20535" actId="1037"/>
          <ac:spMkLst>
            <pc:docMk/>
            <pc:sldMk cId="3605580897" sldId="257"/>
            <ac:spMk id="102" creationId="{DB6CD19E-0784-7CD2-CF77-12740460F4CB}"/>
          </ac:spMkLst>
        </pc:spChg>
        <pc:spChg chg="add del mod">
          <ac:chgData name="Connor Carpenter" userId="9593deb2-bced-4ee4-83af-3f517ab5e7ff" providerId="ADAL" clId="{DF1076E7-2FCB-1049-8865-05BF1B055DE4}" dt="2023-07-19T17:59:48.194" v="14751"/>
          <ac:spMkLst>
            <pc:docMk/>
            <pc:sldMk cId="3605580897" sldId="257"/>
            <ac:spMk id="104" creationId="{81234969-1D7E-D992-DFDF-E43A16EF71FD}"/>
          </ac:spMkLst>
        </pc:spChg>
        <pc:spChg chg="mod">
          <ac:chgData name="Connor Carpenter" userId="9593deb2-bced-4ee4-83af-3f517ab5e7ff" providerId="ADAL" clId="{DF1076E7-2FCB-1049-8865-05BF1B055DE4}" dt="2023-07-20T14:53:26.026" v="15252" actId="571"/>
          <ac:spMkLst>
            <pc:docMk/>
            <pc:sldMk cId="3605580897" sldId="257"/>
            <ac:spMk id="104" creationId="{E9958D55-BB77-4768-60EA-271C6E0AF4B6}"/>
          </ac:spMkLst>
        </pc:spChg>
        <pc:spChg chg="add del mod topLvl">
          <ac:chgData name="Connor Carpenter" userId="9593deb2-bced-4ee4-83af-3f517ab5e7ff" providerId="ADAL" clId="{DF1076E7-2FCB-1049-8865-05BF1B055DE4}" dt="2023-07-19T18:23:52.302" v="15128" actId="478"/>
          <ac:spMkLst>
            <pc:docMk/>
            <pc:sldMk cId="3605580897" sldId="257"/>
            <ac:spMk id="107" creationId="{5961F7E4-B8CE-6C66-760F-DADCE1B17351}"/>
          </ac:spMkLst>
        </pc:spChg>
        <pc:spChg chg="mod">
          <ac:chgData name="Connor Carpenter" userId="9593deb2-bced-4ee4-83af-3f517ab5e7ff" providerId="ADAL" clId="{DF1076E7-2FCB-1049-8865-05BF1B055DE4}" dt="2023-07-20T14:53:26.026" v="15252" actId="571"/>
          <ac:spMkLst>
            <pc:docMk/>
            <pc:sldMk cId="3605580897" sldId="257"/>
            <ac:spMk id="107" creationId="{FF835D89-A618-2072-8820-80B4EF2A9AF8}"/>
          </ac:spMkLst>
        </pc:spChg>
        <pc:spChg chg="add del mod">
          <ac:chgData name="Connor Carpenter" userId="9593deb2-bced-4ee4-83af-3f517ab5e7ff" providerId="ADAL" clId="{DF1076E7-2FCB-1049-8865-05BF1B055DE4}" dt="2023-07-19T18:12:56.559" v="14845" actId="478"/>
          <ac:spMkLst>
            <pc:docMk/>
            <pc:sldMk cId="3605580897" sldId="257"/>
            <ac:spMk id="108" creationId="{F102E93F-EF9A-32B3-BC14-C4D88275A6C8}"/>
          </ac:spMkLst>
        </pc:spChg>
        <pc:spChg chg="add del mod">
          <ac:chgData name="Connor Carpenter" userId="9593deb2-bced-4ee4-83af-3f517ab5e7ff" providerId="ADAL" clId="{DF1076E7-2FCB-1049-8865-05BF1B055DE4}" dt="2023-07-19T18:12:36.849" v="14839"/>
          <ac:spMkLst>
            <pc:docMk/>
            <pc:sldMk cId="3605580897" sldId="257"/>
            <ac:spMk id="109" creationId="{7C19C8E8-8B56-DB54-5152-C657AD789915}"/>
          </ac:spMkLst>
        </pc:spChg>
        <pc:spChg chg="add mod">
          <ac:chgData name="Connor Carpenter" userId="9593deb2-bced-4ee4-83af-3f517ab5e7ff" providerId="ADAL" clId="{DF1076E7-2FCB-1049-8865-05BF1B055DE4}" dt="2023-08-01T18:42:52.515" v="20536" actId="1037"/>
          <ac:spMkLst>
            <pc:docMk/>
            <pc:sldMk cId="3605580897" sldId="257"/>
            <ac:spMk id="111" creationId="{F465CAEC-E536-5AC1-9343-751A2E2AE039}"/>
          </ac:spMkLst>
        </pc:spChg>
        <pc:spChg chg="add mod">
          <ac:chgData name="Connor Carpenter" userId="9593deb2-bced-4ee4-83af-3f517ab5e7ff" providerId="ADAL" clId="{DF1076E7-2FCB-1049-8865-05BF1B055DE4}" dt="2023-08-01T18:42:51.700" v="20535" actId="1037"/>
          <ac:spMkLst>
            <pc:docMk/>
            <pc:sldMk cId="3605580897" sldId="257"/>
            <ac:spMk id="112" creationId="{28D6CF24-A207-FAD6-B0B0-55CEA8A30E00}"/>
          </ac:spMkLst>
        </pc:spChg>
        <pc:spChg chg="add del mod">
          <ac:chgData name="Connor Carpenter" userId="9593deb2-bced-4ee4-83af-3f517ab5e7ff" providerId="ADAL" clId="{DF1076E7-2FCB-1049-8865-05BF1B055DE4}" dt="2023-07-21T13:33:59.209" v="15299" actId="478"/>
          <ac:spMkLst>
            <pc:docMk/>
            <pc:sldMk cId="3605580897" sldId="257"/>
            <ac:spMk id="113" creationId="{5F480123-D68A-FCA9-662A-CABD7A2BA44E}"/>
          </ac:spMkLst>
        </pc:spChg>
        <pc:spChg chg="add del mod">
          <ac:chgData name="Connor Carpenter" userId="9593deb2-bced-4ee4-83af-3f517ab5e7ff" providerId="ADAL" clId="{DF1076E7-2FCB-1049-8865-05BF1B055DE4}" dt="2023-07-21T13:33:54.748" v="15296" actId="478"/>
          <ac:spMkLst>
            <pc:docMk/>
            <pc:sldMk cId="3605580897" sldId="257"/>
            <ac:spMk id="114" creationId="{DA0C1EF1-E09F-9D8E-EE28-818C4D910BAE}"/>
          </ac:spMkLst>
        </pc:spChg>
        <pc:spChg chg="add del mod">
          <ac:chgData name="Connor Carpenter" userId="9593deb2-bced-4ee4-83af-3f517ab5e7ff" providerId="ADAL" clId="{DF1076E7-2FCB-1049-8865-05BF1B055DE4}" dt="2023-07-21T13:33:53.724" v="15295" actId="478"/>
          <ac:spMkLst>
            <pc:docMk/>
            <pc:sldMk cId="3605580897" sldId="257"/>
            <ac:spMk id="115" creationId="{BE7EC9BB-E8CB-5B6E-E499-8B64E9DC8EEA}"/>
          </ac:spMkLst>
        </pc:spChg>
        <pc:spChg chg="add del mod">
          <ac:chgData name="Connor Carpenter" userId="9593deb2-bced-4ee4-83af-3f517ab5e7ff" providerId="ADAL" clId="{DF1076E7-2FCB-1049-8865-05BF1B055DE4}" dt="2023-07-21T13:33:56.245" v="15297" actId="478"/>
          <ac:spMkLst>
            <pc:docMk/>
            <pc:sldMk cId="3605580897" sldId="257"/>
            <ac:spMk id="116" creationId="{6A6B69B4-EBD3-F3EF-8C53-D0FC496DBE6E}"/>
          </ac:spMkLst>
        </pc:spChg>
        <pc:spChg chg="add del mod">
          <ac:chgData name="Connor Carpenter" userId="9593deb2-bced-4ee4-83af-3f517ab5e7ff" providerId="ADAL" clId="{DF1076E7-2FCB-1049-8865-05BF1B055DE4}" dt="2023-07-19T18:31:35.864" v="15215" actId="21"/>
          <ac:spMkLst>
            <pc:docMk/>
            <pc:sldMk cId="3605580897" sldId="257"/>
            <ac:spMk id="117" creationId="{D9CEC6A1-AB4C-8505-AC3F-C123CCE93333}"/>
          </ac:spMkLst>
        </pc:spChg>
        <pc:spChg chg="add del mod">
          <ac:chgData name="Connor Carpenter" userId="9593deb2-bced-4ee4-83af-3f517ab5e7ff" providerId="ADAL" clId="{DF1076E7-2FCB-1049-8865-05BF1B055DE4}" dt="2023-07-21T13:33:58.088" v="15298" actId="478"/>
          <ac:spMkLst>
            <pc:docMk/>
            <pc:sldMk cId="3605580897" sldId="257"/>
            <ac:spMk id="118" creationId="{F3DBA754-996A-0BCF-1030-BB9EFBA1E56E}"/>
          </ac:spMkLst>
        </pc:spChg>
        <pc:grpChg chg="del mod">
          <ac:chgData name="Connor Carpenter" userId="9593deb2-bced-4ee4-83af-3f517ab5e7ff" providerId="ADAL" clId="{DF1076E7-2FCB-1049-8865-05BF1B055DE4}" dt="2023-07-14T17:14:03.871" v="4727" actId="165"/>
          <ac:grpSpMkLst>
            <pc:docMk/>
            <pc:sldMk cId="3605580897" sldId="257"/>
            <ac:grpSpMk id="2" creationId="{FA14453F-A653-6BCE-6A60-0936D41A5755}"/>
          </ac:grpSpMkLst>
        </pc:grpChg>
        <pc:grpChg chg="add mod">
          <ac:chgData name="Connor Carpenter" userId="9593deb2-bced-4ee4-83af-3f517ab5e7ff" providerId="ADAL" clId="{DF1076E7-2FCB-1049-8865-05BF1B055DE4}" dt="2023-07-28T19:08:58.325" v="20372" actId="14100"/>
          <ac:grpSpMkLst>
            <pc:docMk/>
            <pc:sldMk cId="3605580897" sldId="257"/>
            <ac:grpSpMk id="3" creationId="{A67EE393-3CD6-86EF-09D2-42A75EAE0E27}"/>
          </ac:grpSpMkLst>
        </pc:grpChg>
        <pc:grpChg chg="mod">
          <ac:chgData name="Connor Carpenter" userId="9593deb2-bced-4ee4-83af-3f517ab5e7ff" providerId="ADAL" clId="{DF1076E7-2FCB-1049-8865-05BF1B055DE4}" dt="2023-07-31T13:18:44.984" v="20444" actId="1036"/>
          <ac:grpSpMkLst>
            <pc:docMk/>
            <pc:sldMk cId="3605580897" sldId="257"/>
            <ac:grpSpMk id="12" creationId="{5F64E643-4264-30FD-A527-525207B7FD0A}"/>
          </ac:grpSpMkLst>
        </pc:grpChg>
        <pc:grpChg chg="mod">
          <ac:chgData name="Connor Carpenter" userId="9593deb2-bced-4ee4-83af-3f517ab5e7ff" providerId="ADAL" clId="{DF1076E7-2FCB-1049-8865-05BF1B055DE4}" dt="2023-07-31T15:33:27.847" v="20495" actId="1076"/>
          <ac:grpSpMkLst>
            <pc:docMk/>
            <pc:sldMk cId="3605580897" sldId="257"/>
            <ac:grpSpMk id="13" creationId="{F83ED969-5877-A490-757C-72A005519A36}"/>
          </ac:grpSpMkLst>
        </pc:grpChg>
        <pc:grpChg chg="add mod">
          <ac:chgData name="Connor Carpenter" userId="9593deb2-bced-4ee4-83af-3f517ab5e7ff" providerId="ADAL" clId="{DF1076E7-2FCB-1049-8865-05BF1B055DE4}" dt="2023-08-01T18:41:17.595" v="20523" actId="14100"/>
          <ac:grpSpMkLst>
            <pc:docMk/>
            <pc:sldMk cId="3605580897" sldId="257"/>
            <ac:grpSpMk id="14" creationId="{411F7986-978D-8DE2-5079-0083BD17C869}"/>
          </ac:grpSpMkLst>
        </pc:grpChg>
        <pc:grpChg chg="add del mod topLvl">
          <ac:chgData name="Connor Carpenter" userId="9593deb2-bced-4ee4-83af-3f517ab5e7ff" providerId="ADAL" clId="{DF1076E7-2FCB-1049-8865-05BF1B055DE4}" dt="2023-07-21T13:31:34.197" v="15269" actId="478"/>
          <ac:grpSpMkLst>
            <pc:docMk/>
            <pc:sldMk cId="3605580897" sldId="257"/>
            <ac:grpSpMk id="14" creationId="{5499D77A-A477-9606-050B-03EEFE4A87D3}"/>
          </ac:grpSpMkLst>
        </pc:grpChg>
        <pc:grpChg chg="add del mod">
          <ac:chgData name="Connor Carpenter" userId="9593deb2-bced-4ee4-83af-3f517ab5e7ff" providerId="ADAL" clId="{DF1076E7-2FCB-1049-8865-05BF1B055DE4}" dt="2023-07-14T17:07:07.327" v="4666" actId="478"/>
          <ac:grpSpMkLst>
            <pc:docMk/>
            <pc:sldMk cId="3605580897" sldId="257"/>
            <ac:grpSpMk id="14" creationId="{5E9A97BA-C2B0-19A6-2828-8BD8BCF1E2CE}"/>
          </ac:grpSpMkLst>
        </pc:grpChg>
        <pc:grpChg chg="add mod">
          <ac:chgData name="Connor Carpenter" userId="9593deb2-bced-4ee4-83af-3f517ab5e7ff" providerId="ADAL" clId="{DF1076E7-2FCB-1049-8865-05BF1B055DE4}" dt="2023-07-31T15:31:41.855" v="20463" actId="14100"/>
          <ac:grpSpMkLst>
            <pc:docMk/>
            <pc:sldMk cId="3605580897" sldId="257"/>
            <ac:grpSpMk id="18" creationId="{A60DD198-D862-2DF7-C7E1-0259D823E718}"/>
          </ac:grpSpMkLst>
        </pc:grpChg>
        <pc:grpChg chg="add mod">
          <ac:chgData name="Connor Carpenter" userId="9593deb2-bced-4ee4-83af-3f517ab5e7ff" providerId="ADAL" clId="{DF1076E7-2FCB-1049-8865-05BF1B055DE4}" dt="2023-08-01T18:41:18.431" v="20524" actId="14100"/>
          <ac:grpSpMkLst>
            <pc:docMk/>
            <pc:sldMk cId="3605580897" sldId="257"/>
            <ac:grpSpMk id="19" creationId="{42DB1AC9-8322-5583-A5B4-86943FC64040}"/>
          </ac:grpSpMkLst>
        </pc:grpChg>
        <pc:grpChg chg="add del mod">
          <ac:chgData name="Connor Carpenter" userId="9593deb2-bced-4ee4-83af-3f517ab5e7ff" providerId="ADAL" clId="{DF1076E7-2FCB-1049-8865-05BF1B055DE4}" dt="2023-07-14T17:07:39.206" v="4686" actId="478"/>
          <ac:grpSpMkLst>
            <pc:docMk/>
            <pc:sldMk cId="3605580897" sldId="257"/>
            <ac:grpSpMk id="24" creationId="{C9318D4B-B5F3-5D82-3ECE-AED1C87733BB}"/>
          </ac:grpSpMkLst>
        </pc:grpChg>
        <pc:grpChg chg="add del mod">
          <ac:chgData name="Connor Carpenter" userId="9593deb2-bced-4ee4-83af-3f517ab5e7ff" providerId="ADAL" clId="{DF1076E7-2FCB-1049-8865-05BF1B055DE4}" dt="2023-07-14T16:57:34.724" v="4596" actId="478"/>
          <ac:grpSpMkLst>
            <pc:docMk/>
            <pc:sldMk cId="3605580897" sldId="257"/>
            <ac:grpSpMk id="25" creationId="{836EF085-06C1-8BDE-350F-FF9A59C468F6}"/>
          </ac:grpSpMkLst>
        </pc:grpChg>
        <pc:grpChg chg="del mod">
          <ac:chgData name="Connor Carpenter" userId="9593deb2-bced-4ee4-83af-3f517ab5e7ff" providerId="ADAL" clId="{DF1076E7-2FCB-1049-8865-05BF1B055DE4}" dt="2023-07-17T13:21:07.008" v="8031" actId="478"/>
          <ac:grpSpMkLst>
            <pc:docMk/>
            <pc:sldMk cId="3605580897" sldId="257"/>
            <ac:grpSpMk id="25" creationId="{BB177794-53AF-B87B-880E-DEF1499144E4}"/>
          </ac:grpSpMkLst>
        </pc:grpChg>
        <pc:grpChg chg="add del mod">
          <ac:chgData name="Connor Carpenter" userId="9593deb2-bced-4ee4-83af-3f517ab5e7ff" providerId="ADAL" clId="{DF1076E7-2FCB-1049-8865-05BF1B055DE4}" dt="2023-07-14T17:25:23.525" v="4870" actId="478"/>
          <ac:grpSpMkLst>
            <pc:docMk/>
            <pc:sldMk cId="3605580897" sldId="257"/>
            <ac:grpSpMk id="28" creationId="{A19A7F86-596F-AF03-CA5D-930D4A77C6E9}"/>
          </ac:grpSpMkLst>
        </pc:grpChg>
        <pc:grpChg chg="add del mod">
          <ac:chgData name="Connor Carpenter" userId="9593deb2-bced-4ee4-83af-3f517ab5e7ff" providerId="ADAL" clId="{DF1076E7-2FCB-1049-8865-05BF1B055DE4}" dt="2023-07-21T13:32:46.533" v="15284" actId="165"/>
          <ac:grpSpMkLst>
            <pc:docMk/>
            <pc:sldMk cId="3605580897" sldId="257"/>
            <ac:grpSpMk id="28" creationId="{E19C95B8-601C-9F85-E127-714DA5882357}"/>
          </ac:grpSpMkLst>
        </pc:grpChg>
        <pc:grpChg chg="add del mod">
          <ac:chgData name="Connor Carpenter" userId="9593deb2-bced-4ee4-83af-3f517ab5e7ff" providerId="ADAL" clId="{DF1076E7-2FCB-1049-8865-05BF1B055DE4}" dt="2023-07-14T17:20:29.257" v="4796" actId="165"/>
          <ac:grpSpMkLst>
            <pc:docMk/>
            <pc:sldMk cId="3605580897" sldId="257"/>
            <ac:grpSpMk id="29" creationId="{1BEF6329-4B1C-2E7C-9A4D-83A1E0628666}"/>
          </ac:grpSpMkLst>
        </pc:grpChg>
        <pc:grpChg chg="add del mod">
          <ac:chgData name="Connor Carpenter" userId="9593deb2-bced-4ee4-83af-3f517ab5e7ff" providerId="ADAL" clId="{DF1076E7-2FCB-1049-8865-05BF1B055DE4}" dt="2023-07-21T13:32:40.536" v="15282" actId="165"/>
          <ac:grpSpMkLst>
            <pc:docMk/>
            <pc:sldMk cId="3605580897" sldId="257"/>
            <ac:grpSpMk id="29" creationId="{DC915E00-371A-F0EE-6F3A-4368894B60E3}"/>
          </ac:grpSpMkLst>
        </pc:grpChg>
        <pc:grpChg chg="add mod">
          <ac:chgData name="Connor Carpenter" userId="9593deb2-bced-4ee4-83af-3f517ab5e7ff" providerId="ADAL" clId="{DF1076E7-2FCB-1049-8865-05BF1B055DE4}" dt="2023-07-31T15:31:31.104" v="20461" actId="1076"/>
          <ac:grpSpMkLst>
            <pc:docMk/>
            <pc:sldMk cId="3605580897" sldId="257"/>
            <ac:grpSpMk id="30" creationId="{F5E0FCAE-913D-3434-3CC3-03394772FF7A}"/>
          </ac:grpSpMkLst>
        </pc:grpChg>
        <pc:grpChg chg="add del mod">
          <ac:chgData name="Connor Carpenter" userId="9593deb2-bced-4ee4-83af-3f517ab5e7ff" providerId="ADAL" clId="{DF1076E7-2FCB-1049-8865-05BF1B055DE4}" dt="2023-07-14T16:57:33.597" v="4595" actId="478"/>
          <ac:grpSpMkLst>
            <pc:docMk/>
            <pc:sldMk cId="3605580897" sldId="257"/>
            <ac:grpSpMk id="35" creationId="{9175287C-5859-9573-C8D6-65F9676D2248}"/>
          </ac:grpSpMkLst>
        </pc:grpChg>
        <pc:grpChg chg="add mod">
          <ac:chgData name="Connor Carpenter" userId="9593deb2-bced-4ee4-83af-3f517ab5e7ff" providerId="ADAL" clId="{DF1076E7-2FCB-1049-8865-05BF1B055DE4}" dt="2023-07-25T18:22:12.476" v="19517" actId="164"/>
          <ac:grpSpMkLst>
            <pc:docMk/>
            <pc:sldMk cId="3605580897" sldId="257"/>
            <ac:grpSpMk id="35" creationId="{E36F8E85-EC2F-3F8F-44D1-D3326B0037EE}"/>
          </ac:grpSpMkLst>
        </pc:grpChg>
        <pc:grpChg chg="add mod">
          <ac:chgData name="Connor Carpenter" userId="9593deb2-bced-4ee4-83af-3f517ab5e7ff" providerId="ADAL" clId="{DF1076E7-2FCB-1049-8865-05BF1B055DE4}" dt="2023-08-01T18:42:51.700" v="20535" actId="1037"/>
          <ac:grpSpMkLst>
            <pc:docMk/>
            <pc:sldMk cId="3605580897" sldId="257"/>
            <ac:grpSpMk id="37" creationId="{F681BC48-1F15-40D7-EBE2-7F843BE4734A}"/>
          </ac:grpSpMkLst>
        </pc:grpChg>
        <pc:grpChg chg="add del mod">
          <ac:chgData name="Connor Carpenter" userId="9593deb2-bced-4ee4-83af-3f517ab5e7ff" providerId="ADAL" clId="{DF1076E7-2FCB-1049-8865-05BF1B055DE4}" dt="2023-07-21T13:34:02.832" v="15300" actId="165"/>
          <ac:grpSpMkLst>
            <pc:docMk/>
            <pc:sldMk cId="3605580897" sldId="257"/>
            <ac:grpSpMk id="39" creationId="{1EA531D2-CD32-AE42-11C6-26942950EC88}"/>
          </ac:grpSpMkLst>
        </pc:grpChg>
        <pc:grpChg chg="add mod">
          <ac:chgData name="Connor Carpenter" userId="9593deb2-bced-4ee4-83af-3f517ab5e7ff" providerId="ADAL" clId="{DF1076E7-2FCB-1049-8865-05BF1B055DE4}" dt="2023-07-14T17:20:47.624" v="4798" actId="164"/>
          <ac:grpSpMkLst>
            <pc:docMk/>
            <pc:sldMk cId="3605580897" sldId="257"/>
            <ac:grpSpMk id="39" creationId="{A64DB07D-4B59-7A9C-E6F6-AA9433730A9C}"/>
          </ac:grpSpMkLst>
        </pc:grpChg>
        <pc:grpChg chg="add del mod">
          <ac:chgData name="Connor Carpenter" userId="9593deb2-bced-4ee4-83af-3f517ab5e7ff" providerId="ADAL" clId="{DF1076E7-2FCB-1049-8865-05BF1B055DE4}" dt="2023-07-21T13:31:05.016" v="15262" actId="165"/>
          <ac:grpSpMkLst>
            <pc:docMk/>
            <pc:sldMk cId="3605580897" sldId="257"/>
            <ac:grpSpMk id="40" creationId="{A833B647-E17C-A943-2895-9FFCA2FE7BAF}"/>
          </ac:grpSpMkLst>
        </pc:grpChg>
        <pc:grpChg chg="add del mod">
          <ac:chgData name="Connor Carpenter" userId="9593deb2-bced-4ee4-83af-3f517ab5e7ff" providerId="ADAL" clId="{DF1076E7-2FCB-1049-8865-05BF1B055DE4}" dt="2023-07-14T16:04:06.726" v="4522" actId="165"/>
          <ac:grpSpMkLst>
            <pc:docMk/>
            <pc:sldMk cId="3605580897" sldId="257"/>
            <ac:grpSpMk id="45" creationId="{278826F2-D065-DD35-7232-AA72B48083A5}"/>
          </ac:grpSpMkLst>
        </pc:grpChg>
        <pc:grpChg chg="add mod">
          <ac:chgData name="Connor Carpenter" userId="9593deb2-bced-4ee4-83af-3f517ab5e7ff" providerId="ADAL" clId="{DF1076E7-2FCB-1049-8865-05BF1B055DE4}" dt="2023-07-14T17:21:33.445" v="4813" actId="164"/>
          <ac:grpSpMkLst>
            <pc:docMk/>
            <pc:sldMk cId="3605580897" sldId="257"/>
            <ac:grpSpMk id="45" creationId="{8368A485-B186-B7F9-2CA3-423C1582BDFB}"/>
          </ac:grpSpMkLst>
        </pc:grpChg>
        <pc:grpChg chg="add del mod">
          <ac:chgData name="Connor Carpenter" userId="9593deb2-bced-4ee4-83af-3f517ab5e7ff" providerId="ADAL" clId="{DF1076E7-2FCB-1049-8865-05BF1B055DE4}" dt="2023-07-14T18:53:26.064" v="6414" actId="478"/>
          <ac:grpSpMkLst>
            <pc:docMk/>
            <pc:sldMk cId="3605580897" sldId="257"/>
            <ac:grpSpMk id="46" creationId="{87626A98-3E99-6971-B378-C0224BB4E881}"/>
          </ac:grpSpMkLst>
        </pc:grpChg>
        <pc:grpChg chg="add del mod topLvl">
          <ac:chgData name="Connor Carpenter" userId="9593deb2-bced-4ee4-83af-3f517ab5e7ff" providerId="ADAL" clId="{DF1076E7-2FCB-1049-8865-05BF1B055DE4}" dt="2023-07-21T13:33:02.961" v="15290" actId="478"/>
          <ac:grpSpMkLst>
            <pc:docMk/>
            <pc:sldMk cId="3605580897" sldId="257"/>
            <ac:grpSpMk id="50" creationId="{9043C7FA-B7B2-5469-EC31-109FFAA5BB8C}"/>
          </ac:grpSpMkLst>
        </pc:grpChg>
        <pc:grpChg chg="add del mod">
          <ac:chgData name="Connor Carpenter" userId="9593deb2-bced-4ee4-83af-3f517ab5e7ff" providerId="ADAL" clId="{DF1076E7-2FCB-1049-8865-05BF1B055DE4}" dt="2023-07-21T13:31:19.075" v="15266" actId="165"/>
          <ac:grpSpMkLst>
            <pc:docMk/>
            <pc:sldMk cId="3605580897" sldId="257"/>
            <ac:grpSpMk id="51" creationId="{64E36278-0D35-E0A3-582A-731D4BEA8599}"/>
          </ac:grpSpMkLst>
        </pc:grpChg>
        <pc:grpChg chg="add del mod">
          <ac:chgData name="Connor Carpenter" userId="9593deb2-bced-4ee4-83af-3f517ab5e7ff" providerId="ADAL" clId="{DF1076E7-2FCB-1049-8865-05BF1B055DE4}" dt="2023-07-14T16:57:32.355" v="4594" actId="478"/>
          <ac:grpSpMkLst>
            <pc:docMk/>
            <pc:sldMk cId="3605580897" sldId="257"/>
            <ac:grpSpMk id="51" creationId="{C482FBAA-8A57-23DD-0292-942C83C66892}"/>
          </ac:grpSpMkLst>
        </pc:grpChg>
        <pc:grpChg chg="add del mod topLvl">
          <ac:chgData name="Connor Carpenter" userId="9593deb2-bced-4ee4-83af-3f517ab5e7ff" providerId="ADAL" clId="{DF1076E7-2FCB-1049-8865-05BF1B055DE4}" dt="2023-07-21T13:31:41.709" v="15271" actId="478"/>
          <ac:grpSpMkLst>
            <pc:docMk/>
            <pc:sldMk cId="3605580897" sldId="257"/>
            <ac:grpSpMk id="52" creationId="{9B5AD1DC-199D-3F60-20B4-D6433F731D26}"/>
          </ac:grpSpMkLst>
        </pc:grpChg>
        <pc:grpChg chg="add del mod">
          <ac:chgData name="Connor Carpenter" userId="9593deb2-bced-4ee4-83af-3f517ab5e7ff" providerId="ADAL" clId="{DF1076E7-2FCB-1049-8865-05BF1B055DE4}" dt="2023-07-17T15:33:25.528" v="10512" actId="478"/>
          <ac:grpSpMkLst>
            <pc:docMk/>
            <pc:sldMk cId="3605580897" sldId="257"/>
            <ac:grpSpMk id="52" creationId="{C4FCBCF2-8865-8A9C-00C6-517790415403}"/>
          </ac:grpSpMkLst>
        </pc:grpChg>
        <pc:grpChg chg="add del mod">
          <ac:chgData name="Connor Carpenter" userId="9593deb2-bced-4ee4-83af-3f517ab5e7ff" providerId="ADAL" clId="{DF1076E7-2FCB-1049-8865-05BF1B055DE4}" dt="2023-07-14T19:34:16.591" v="7304" actId="478"/>
          <ac:grpSpMkLst>
            <pc:docMk/>
            <pc:sldMk cId="3605580897" sldId="257"/>
            <ac:grpSpMk id="56" creationId="{2344641B-A842-1A71-3980-552B1304B90E}"/>
          </ac:grpSpMkLst>
        </pc:grpChg>
        <pc:grpChg chg="add del mod">
          <ac:chgData name="Connor Carpenter" userId="9593deb2-bced-4ee4-83af-3f517ab5e7ff" providerId="ADAL" clId="{DF1076E7-2FCB-1049-8865-05BF1B055DE4}" dt="2023-07-19T17:53:37.374" v="14585" actId="478"/>
          <ac:grpSpMkLst>
            <pc:docMk/>
            <pc:sldMk cId="3605580897" sldId="257"/>
            <ac:grpSpMk id="59" creationId="{139C1D75-1963-78B7-995F-DDB693F741BE}"/>
          </ac:grpSpMkLst>
        </pc:grpChg>
        <pc:grpChg chg="add mod">
          <ac:chgData name="Connor Carpenter" userId="9593deb2-bced-4ee4-83af-3f517ab5e7ff" providerId="ADAL" clId="{DF1076E7-2FCB-1049-8865-05BF1B055DE4}" dt="2023-07-20T14:53:26.849" v="15253" actId="571"/>
          <ac:grpSpMkLst>
            <pc:docMk/>
            <pc:sldMk cId="3605580897" sldId="257"/>
            <ac:grpSpMk id="59" creationId="{7CFCAE13-50AB-9094-BA2D-341A96CBBDD4}"/>
          </ac:grpSpMkLst>
        </pc:grpChg>
        <pc:grpChg chg="add mod">
          <ac:chgData name="Connor Carpenter" userId="9593deb2-bced-4ee4-83af-3f517ab5e7ff" providerId="ADAL" clId="{DF1076E7-2FCB-1049-8865-05BF1B055DE4}" dt="2023-07-21T13:35:50.990" v="15314" actId="164"/>
          <ac:grpSpMkLst>
            <pc:docMk/>
            <pc:sldMk cId="3605580897" sldId="257"/>
            <ac:grpSpMk id="60" creationId="{24131358-A07C-E753-07DB-DB41FA67CDBB}"/>
          </ac:grpSpMkLst>
        </pc:grpChg>
        <pc:grpChg chg="mod">
          <ac:chgData name="Connor Carpenter" userId="9593deb2-bced-4ee4-83af-3f517ab5e7ff" providerId="ADAL" clId="{DF1076E7-2FCB-1049-8865-05BF1B055DE4}" dt="2023-07-20T14:53:26.849" v="15253" actId="571"/>
          <ac:grpSpMkLst>
            <pc:docMk/>
            <pc:sldMk cId="3605580897" sldId="257"/>
            <ac:grpSpMk id="60" creationId="{480D8301-2F82-4A28-491B-470587D833B0}"/>
          </ac:grpSpMkLst>
        </pc:grpChg>
        <pc:grpChg chg="add del mod">
          <ac:chgData name="Connor Carpenter" userId="9593deb2-bced-4ee4-83af-3f517ab5e7ff" providerId="ADAL" clId="{DF1076E7-2FCB-1049-8865-05BF1B055DE4}" dt="2023-07-25T18:20:58.651" v="19509" actId="478"/>
          <ac:grpSpMkLst>
            <pc:docMk/>
            <pc:sldMk cId="3605580897" sldId="257"/>
            <ac:grpSpMk id="61" creationId="{14D10255-4523-6EA8-4F4A-9C05E1C1012D}"/>
          </ac:grpSpMkLst>
        </pc:grpChg>
        <pc:grpChg chg="add del mod">
          <ac:chgData name="Connor Carpenter" userId="9593deb2-bced-4ee4-83af-3f517ab5e7ff" providerId="ADAL" clId="{DF1076E7-2FCB-1049-8865-05BF1B055DE4}" dt="2023-07-14T16:57:30.866" v="4593" actId="478"/>
          <ac:grpSpMkLst>
            <pc:docMk/>
            <pc:sldMk cId="3605580897" sldId="257"/>
            <ac:grpSpMk id="61" creationId="{25CE2F17-1592-CD22-C945-EA9E7272DFBB}"/>
          </ac:grpSpMkLst>
        </pc:grpChg>
        <pc:grpChg chg="add del mod">
          <ac:chgData name="Connor Carpenter" userId="9593deb2-bced-4ee4-83af-3f517ab5e7ff" providerId="ADAL" clId="{DF1076E7-2FCB-1049-8865-05BF1B055DE4}" dt="2023-07-14T18:53:29.539" v="6416" actId="478"/>
          <ac:grpSpMkLst>
            <pc:docMk/>
            <pc:sldMk cId="3605580897" sldId="257"/>
            <ac:grpSpMk id="62" creationId="{78E27711-D3EC-8414-D340-2A7A0255C6FB}"/>
          </ac:grpSpMkLst>
        </pc:grpChg>
        <pc:grpChg chg="add mod">
          <ac:chgData name="Connor Carpenter" userId="9593deb2-bced-4ee4-83af-3f517ab5e7ff" providerId="ADAL" clId="{DF1076E7-2FCB-1049-8865-05BF1B055DE4}" dt="2023-08-01T18:42:51.700" v="20535" actId="1037"/>
          <ac:grpSpMkLst>
            <pc:docMk/>
            <pc:sldMk cId="3605580897" sldId="257"/>
            <ac:grpSpMk id="62" creationId="{D4F1C839-62C5-2324-2D40-06409BEA5F4D}"/>
          </ac:grpSpMkLst>
        </pc:grpChg>
        <pc:grpChg chg="mod">
          <ac:chgData name="Connor Carpenter" userId="9593deb2-bced-4ee4-83af-3f517ab5e7ff" providerId="ADAL" clId="{DF1076E7-2FCB-1049-8865-05BF1B055DE4}" dt="2023-07-20T14:53:26.849" v="15253" actId="571"/>
          <ac:grpSpMkLst>
            <pc:docMk/>
            <pc:sldMk cId="3605580897" sldId="257"/>
            <ac:grpSpMk id="62" creationId="{E216F330-3EB0-1156-ABD5-3737CDF4FD88}"/>
          </ac:grpSpMkLst>
        </pc:grpChg>
        <pc:grpChg chg="add del mod topLvl">
          <ac:chgData name="Connor Carpenter" userId="9593deb2-bced-4ee4-83af-3f517ab5e7ff" providerId="ADAL" clId="{DF1076E7-2FCB-1049-8865-05BF1B055DE4}" dt="2023-07-21T13:33:10.193" v="15291" actId="165"/>
          <ac:grpSpMkLst>
            <pc:docMk/>
            <pc:sldMk cId="3605580897" sldId="257"/>
            <ac:grpSpMk id="63" creationId="{EE28F05B-441C-8AFF-DE6C-AD570CEE7738}"/>
          </ac:grpSpMkLst>
        </pc:grpChg>
        <pc:grpChg chg="add del mod">
          <ac:chgData name="Connor Carpenter" userId="9593deb2-bced-4ee4-83af-3f517ab5e7ff" providerId="ADAL" clId="{DF1076E7-2FCB-1049-8865-05BF1B055DE4}" dt="2023-07-14T16:57:29.666" v="4592" actId="478"/>
          <ac:grpSpMkLst>
            <pc:docMk/>
            <pc:sldMk cId="3605580897" sldId="257"/>
            <ac:grpSpMk id="66" creationId="{3D43281A-36C3-B606-7EBB-8AAE0DE963B9}"/>
          </ac:grpSpMkLst>
        </pc:grpChg>
        <pc:grpChg chg="add del mod topLvl">
          <ac:chgData name="Connor Carpenter" userId="9593deb2-bced-4ee4-83af-3f517ab5e7ff" providerId="ADAL" clId="{DF1076E7-2FCB-1049-8865-05BF1B055DE4}" dt="2023-07-21T13:32:00.059" v="15273" actId="478"/>
          <ac:grpSpMkLst>
            <pc:docMk/>
            <pc:sldMk cId="3605580897" sldId="257"/>
            <ac:grpSpMk id="67" creationId="{E8D8528A-248F-C52C-84A6-C8E949B75242}"/>
          </ac:grpSpMkLst>
        </pc:grpChg>
        <pc:grpChg chg="add del mod">
          <ac:chgData name="Connor Carpenter" userId="9593deb2-bced-4ee4-83af-3f517ab5e7ff" providerId="ADAL" clId="{DF1076E7-2FCB-1049-8865-05BF1B055DE4}" dt="2023-07-21T13:31:53.746" v="15272" actId="165"/>
          <ac:grpSpMkLst>
            <pc:docMk/>
            <pc:sldMk cId="3605580897" sldId="257"/>
            <ac:grpSpMk id="69" creationId="{2CA27B7E-FAF2-A763-40A7-7131DB2AB875}"/>
          </ac:grpSpMkLst>
        </pc:grpChg>
        <pc:grpChg chg="add mod">
          <ac:chgData name="Connor Carpenter" userId="9593deb2-bced-4ee4-83af-3f517ab5e7ff" providerId="ADAL" clId="{DF1076E7-2FCB-1049-8865-05BF1B055DE4}" dt="2023-08-01T18:43:18.379" v="20540" actId="14100"/>
          <ac:grpSpMkLst>
            <pc:docMk/>
            <pc:sldMk cId="3605580897" sldId="257"/>
            <ac:grpSpMk id="70" creationId="{A2D98FED-0119-20FD-F172-4D69F4B13ABB}"/>
          </ac:grpSpMkLst>
        </pc:grpChg>
        <pc:grpChg chg="add del mod">
          <ac:chgData name="Connor Carpenter" userId="9593deb2-bced-4ee4-83af-3f517ab5e7ff" providerId="ADAL" clId="{DF1076E7-2FCB-1049-8865-05BF1B055DE4}" dt="2023-07-14T16:57:27.173" v="4590" actId="478"/>
          <ac:grpSpMkLst>
            <pc:docMk/>
            <pc:sldMk cId="3605580897" sldId="257"/>
            <ac:grpSpMk id="71" creationId="{81507BB3-49B6-DFB0-DC28-9E00839A6969}"/>
          </ac:grpSpMkLst>
        </pc:grpChg>
        <pc:grpChg chg="add mod">
          <ac:chgData name="Connor Carpenter" userId="9593deb2-bced-4ee4-83af-3f517ab5e7ff" providerId="ADAL" clId="{DF1076E7-2FCB-1049-8865-05BF1B055DE4}" dt="2023-08-01T18:43:29.948" v="20542" actId="14100"/>
          <ac:grpSpMkLst>
            <pc:docMk/>
            <pc:sldMk cId="3605580897" sldId="257"/>
            <ac:grpSpMk id="75" creationId="{6741094E-E857-1985-AA4F-B489D92820A9}"/>
          </ac:grpSpMkLst>
        </pc:grpChg>
        <pc:grpChg chg="add del mod">
          <ac:chgData name="Connor Carpenter" userId="9593deb2-bced-4ee4-83af-3f517ab5e7ff" providerId="ADAL" clId="{DF1076E7-2FCB-1049-8865-05BF1B055DE4}" dt="2023-07-14T16:57:28.386" v="4591" actId="478"/>
          <ac:grpSpMkLst>
            <pc:docMk/>
            <pc:sldMk cId="3605580897" sldId="257"/>
            <ac:grpSpMk id="76" creationId="{2533FE1C-345C-90F5-553A-8A5F1A546B0F}"/>
          </ac:grpSpMkLst>
        </pc:grpChg>
        <pc:grpChg chg="add mod">
          <ac:chgData name="Connor Carpenter" userId="9593deb2-bced-4ee4-83af-3f517ab5e7ff" providerId="ADAL" clId="{DF1076E7-2FCB-1049-8865-05BF1B055DE4}" dt="2023-07-14T19:53:43.667" v="7990" actId="164"/>
          <ac:grpSpMkLst>
            <pc:docMk/>
            <pc:sldMk cId="3605580897" sldId="257"/>
            <ac:grpSpMk id="80" creationId="{BD108470-AD25-BE05-4B2E-BCF338AE7F58}"/>
          </ac:grpSpMkLst>
        </pc:grpChg>
        <pc:grpChg chg="add del mod">
          <ac:chgData name="Connor Carpenter" userId="9593deb2-bced-4ee4-83af-3f517ab5e7ff" providerId="ADAL" clId="{DF1076E7-2FCB-1049-8865-05BF1B055DE4}" dt="2023-07-14T17:17:51.260" v="4762" actId="165"/>
          <ac:grpSpMkLst>
            <pc:docMk/>
            <pc:sldMk cId="3605580897" sldId="257"/>
            <ac:grpSpMk id="81" creationId="{69874080-2A92-B580-A607-B48614340BA7}"/>
          </ac:grpSpMkLst>
        </pc:grpChg>
        <pc:grpChg chg="add mod">
          <ac:chgData name="Connor Carpenter" userId="9593deb2-bced-4ee4-83af-3f517ab5e7ff" providerId="ADAL" clId="{DF1076E7-2FCB-1049-8865-05BF1B055DE4}" dt="2023-08-01T18:42:52.515" v="20536" actId="1037"/>
          <ac:grpSpMkLst>
            <pc:docMk/>
            <pc:sldMk cId="3605580897" sldId="257"/>
            <ac:grpSpMk id="87" creationId="{DEC1B022-FDDE-FA69-3413-B16840BE71A7}"/>
          </ac:grpSpMkLst>
        </pc:grpChg>
        <pc:grpChg chg="add del mod">
          <ac:chgData name="Connor Carpenter" userId="9593deb2-bced-4ee4-83af-3f517ab5e7ff" providerId="ADAL" clId="{DF1076E7-2FCB-1049-8865-05BF1B055DE4}" dt="2023-07-21T13:31:30.599" v="15268" actId="165"/>
          <ac:grpSpMkLst>
            <pc:docMk/>
            <pc:sldMk cId="3605580897" sldId="257"/>
            <ac:grpSpMk id="88" creationId="{5D55CC82-934B-6D1F-83DD-9643A397BF52}"/>
          </ac:grpSpMkLst>
        </pc:grpChg>
        <pc:grpChg chg="add mod">
          <ac:chgData name="Connor Carpenter" userId="9593deb2-bced-4ee4-83af-3f517ab5e7ff" providerId="ADAL" clId="{DF1076E7-2FCB-1049-8865-05BF1B055DE4}" dt="2023-07-21T13:43:37.564" v="15341" actId="164"/>
          <ac:grpSpMkLst>
            <pc:docMk/>
            <pc:sldMk cId="3605580897" sldId="257"/>
            <ac:grpSpMk id="92" creationId="{7B2419CC-2611-97B8-E86A-5462B0011C31}"/>
          </ac:grpSpMkLst>
        </pc:grpChg>
        <pc:grpChg chg="add del mod">
          <ac:chgData name="Connor Carpenter" userId="9593deb2-bced-4ee4-83af-3f517ab5e7ff" providerId="ADAL" clId="{DF1076E7-2FCB-1049-8865-05BF1B055DE4}" dt="2023-07-19T18:06:58.813" v="14767" actId="478"/>
          <ac:grpSpMkLst>
            <pc:docMk/>
            <pc:sldMk cId="3605580897" sldId="257"/>
            <ac:grpSpMk id="92" creationId="{FEAB893C-5928-74FE-8D0D-8CA09C6D7B67}"/>
          </ac:grpSpMkLst>
        </pc:grpChg>
        <pc:grpChg chg="add mod">
          <ac:chgData name="Connor Carpenter" userId="9593deb2-bced-4ee4-83af-3f517ab5e7ff" providerId="ADAL" clId="{DF1076E7-2FCB-1049-8865-05BF1B055DE4}" dt="2023-08-01T18:42:52.515" v="20536" actId="1037"/>
          <ac:grpSpMkLst>
            <pc:docMk/>
            <pc:sldMk cId="3605580897" sldId="257"/>
            <ac:grpSpMk id="93" creationId="{045B1661-7720-39C5-19A3-70528A344151}"/>
          </ac:grpSpMkLst>
        </pc:grpChg>
        <pc:grpChg chg="add del mod">
          <ac:chgData name="Connor Carpenter" userId="9593deb2-bced-4ee4-83af-3f517ab5e7ff" providerId="ADAL" clId="{DF1076E7-2FCB-1049-8865-05BF1B055DE4}" dt="2023-07-19T17:53:52.119" v="14591" actId="478"/>
          <ac:grpSpMkLst>
            <pc:docMk/>
            <pc:sldMk cId="3605580897" sldId="257"/>
            <ac:grpSpMk id="93" creationId="{C3205FBC-FB49-1612-2C07-A664C3484106}"/>
          </ac:grpSpMkLst>
        </pc:grpChg>
        <pc:grpChg chg="add mod">
          <ac:chgData name="Connor Carpenter" userId="9593deb2-bced-4ee4-83af-3f517ab5e7ff" providerId="ADAL" clId="{DF1076E7-2FCB-1049-8865-05BF1B055DE4}" dt="2023-07-20T14:53:26.026" v="15252" actId="571"/>
          <ac:grpSpMkLst>
            <pc:docMk/>
            <pc:sldMk cId="3605580897" sldId="257"/>
            <ac:grpSpMk id="94" creationId="{63FE45AC-EB03-F7FF-C5E0-15970FEC1F70}"/>
          </ac:grpSpMkLst>
        </pc:grpChg>
        <pc:grpChg chg="mod">
          <ac:chgData name="Connor Carpenter" userId="9593deb2-bced-4ee4-83af-3f517ab5e7ff" providerId="ADAL" clId="{DF1076E7-2FCB-1049-8865-05BF1B055DE4}" dt="2023-07-20T14:53:26.026" v="15252" actId="571"/>
          <ac:grpSpMkLst>
            <pc:docMk/>
            <pc:sldMk cId="3605580897" sldId="257"/>
            <ac:grpSpMk id="95" creationId="{94EC0D63-4502-847F-9D74-3911FB651850}"/>
          </ac:grpSpMkLst>
        </pc:grpChg>
        <pc:grpChg chg="add del mod">
          <ac:chgData name="Connor Carpenter" userId="9593deb2-bced-4ee4-83af-3f517ab5e7ff" providerId="ADAL" clId="{DF1076E7-2FCB-1049-8865-05BF1B055DE4}" dt="2023-07-21T13:31:38.658" v="15270" actId="165"/>
          <ac:grpSpMkLst>
            <pc:docMk/>
            <pc:sldMk cId="3605580897" sldId="257"/>
            <ac:grpSpMk id="96" creationId="{5D5D723A-1827-4728-F61B-64C6F6B32892}"/>
          </ac:grpSpMkLst>
        </pc:grpChg>
        <pc:grpChg chg="add del mod">
          <ac:chgData name="Connor Carpenter" userId="9593deb2-bced-4ee4-83af-3f517ab5e7ff" providerId="ADAL" clId="{DF1076E7-2FCB-1049-8865-05BF1B055DE4}" dt="2023-07-19T17:56:54.698" v="14608" actId="478"/>
          <ac:grpSpMkLst>
            <pc:docMk/>
            <pc:sldMk cId="3605580897" sldId="257"/>
            <ac:grpSpMk id="97" creationId="{3696FE2A-1DF5-454B-B244-A0982415E6CE}"/>
          </ac:grpSpMkLst>
        </pc:grpChg>
        <pc:grpChg chg="del mod topLvl">
          <ac:chgData name="Connor Carpenter" userId="9593deb2-bced-4ee4-83af-3f517ab5e7ff" providerId="ADAL" clId="{DF1076E7-2FCB-1049-8865-05BF1B055DE4}" dt="2023-07-21T13:34:18.245" v="15306" actId="478"/>
          <ac:grpSpMkLst>
            <pc:docMk/>
            <pc:sldMk cId="3605580897" sldId="257"/>
            <ac:grpSpMk id="98" creationId="{5EB485CF-07A6-4A2C-31C1-DB1E5E436A3F}"/>
          </ac:grpSpMkLst>
        </pc:grpChg>
        <pc:grpChg chg="mod">
          <ac:chgData name="Connor Carpenter" userId="9593deb2-bced-4ee4-83af-3f517ab5e7ff" providerId="ADAL" clId="{DF1076E7-2FCB-1049-8865-05BF1B055DE4}" dt="2023-07-20T14:53:26.026" v="15252" actId="571"/>
          <ac:grpSpMkLst>
            <pc:docMk/>
            <pc:sldMk cId="3605580897" sldId="257"/>
            <ac:grpSpMk id="99" creationId="{C2745C05-67F8-39F1-634B-12AD96A99375}"/>
          </ac:grpSpMkLst>
        </pc:grpChg>
        <pc:grpChg chg="add del mod topLvl">
          <ac:chgData name="Connor Carpenter" userId="9593deb2-bced-4ee4-83af-3f517ab5e7ff" providerId="ADAL" clId="{DF1076E7-2FCB-1049-8865-05BF1B055DE4}" dt="2023-07-21T13:34:15.556" v="15305" actId="165"/>
          <ac:grpSpMkLst>
            <pc:docMk/>
            <pc:sldMk cId="3605580897" sldId="257"/>
            <ac:grpSpMk id="105" creationId="{A47F21CE-92B8-5631-8D10-18DF4D430DAA}"/>
          </ac:grpSpMkLst>
        </pc:grpChg>
        <pc:grpChg chg="add del mod">
          <ac:chgData name="Connor Carpenter" userId="9593deb2-bced-4ee4-83af-3f517ab5e7ff" providerId="ADAL" clId="{DF1076E7-2FCB-1049-8865-05BF1B055DE4}" dt="2023-07-21T13:34:08.351" v="15302" actId="165"/>
          <ac:grpSpMkLst>
            <pc:docMk/>
            <pc:sldMk cId="3605580897" sldId="257"/>
            <ac:grpSpMk id="106" creationId="{A714ECE7-6ADF-9BA2-339C-425B670AED78}"/>
          </ac:grpSpMkLst>
        </pc:grpChg>
        <pc:grpChg chg="add del mod">
          <ac:chgData name="Connor Carpenter" userId="9593deb2-bced-4ee4-83af-3f517ab5e7ff" providerId="ADAL" clId="{DF1076E7-2FCB-1049-8865-05BF1B055DE4}" dt="2023-07-19T18:23:52.302" v="15128" actId="478"/>
          <ac:grpSpMkLst>
            <pc:docMk/>
            <pc:sldMk cId="3605580897" sldId="257"/>
            <ac:grpSpMk id="110" creationId="{C6BE2598-0746-6F4D-FD43-A68AE4E472E5}"/>
          </ac:grpSpMkLst>
        </pc:grpChg>
        <pc:picChg chg="mod">
          <ac:chgData name="Connor Carpenter" userId="9593deb2-bced-4ee4-83af-3f517ab5e7ff" providerId="ADAL" clId="{DF1076E7-2FCB-1049-8865-05BF1B055DE4}" dt="2023-07-25T19:01:21.492" v="19671" actId="1582"/>
          <ac:picMkLst>
            <pc:docMk/>
            <pc:sldMk cId="3605580897" sldId="257"/>
            <ac:picMk id="7" creationId="{F3A1AB94-8835-DFA4-CF93-49B9228A3A34}"/>
          </ac:picMkLst>
        </pc:picChg>
        <pc:picChg chg="mod">
          <ac:chgData name="Connor Carpenter" userId="9593deb2-bced-4ee4-83af-3f517ab5e7ff" providerId="ADAL" clId="{DF1076E7-2FCB-1049-8865-05BF1B055DE4}" dt="2023-07-25T19:01:21.957" v="19672" actId="1582"/>
          <ac:picMkLst>
            <pc:docMk/>
            <pc:sldMk cId="3605580897" sldId="257"/>
            <ac:picMk id="8" creationId="{03716C38-CFA7-785D-A143-14E2A124D40B}"/>
          </ac:picMkLst>
        </pc:picChg>
        <pc:picChg chg="add mod modCrop">
          <ac:chgData name="Connor Carpenter" userId="9593deb2-bced-4ee4-83af-3f517ab5e7ff" providerId="ADAL" clId="{DF1076E7-2FCB-1049-8865-05BF1B055DE4}" dt="2023-07-31T15:32:06.271" v="20475" actId="1038"/>
          <ac:picMkLst>
            <pc:docMk/>
            <pc:sldMk cId="3605580897" sldId="257"/>
            <ac:picMk id="17" creationId="{654D5733-29EF-7773-50F0-CF64225843A4}"/>
          </ac:picMkLst>
        </pc:picChg>
        <pc:picChg chg="add mod topLvl modCrop">
          <ac:chgData name="Connor Carpenter" userId="9593deb2-bced-4ee4-83af-3f517ab5e7ff" providerId="ADAL" clId="{DF1076E7-2FCB-1049-8865-05BF1B055DE4}" dt="2023-08-01T18:42:51.700" v="20535" actId="1037"/>
          <ac:picMkLst>
            <pc:docMk/>
            <pc:sldMk cId="3605580897" sldId="257"/>
            <ac:picMk id="25" creationId="{CB551703-AAFB-FB75-A408-7EFFB3E978BB}"/>
          </ac:picMkLst>
        </pc:picChg>
        <pc:picChg chg="add del mod">
          <ac:chgData name="Connor Carpenter" userId="9593deb2-bced-4ee4-83af-3f517ab5e7ff" providerId="ADAL" clId="{DF1076E7-2FCB-1049-8865-05BF1B055DE4}" dt="2023-07-18T13:18:32.184" v="11510" actId="478"/>
          <ac:picMkLst>
            <pc:docMk/>
            <pc:sldMk cId="3605580897" sldId="257"/>
            <ac:picMk id="25" creationId="{CFB7F213-3826-0340-6D76-979688ADE9F7}"/>
          </ac:picMkLst>
        </pc:picChg>
        <pc:picChg chg="add del">
          <ac:chgData name="Connor Carpenter" userId="9593deb2-bced-4ee4-83af-3f517ab5e7ff" providerId="ADAL" clId="{DF1076E7-2FCB-1049-8865-05BF1B055DE4}" dt="2023-07-18T13:15:56.591" v="11492"/>
          <ac:picMkLst>
            <pc:docMk/>
            <pc:sldMk cId="3605580897" sldId="257"/>
            <ac:picMk id="28" creationId="{43FB5A73-45CC-126E-D11C-8326E3E17079}"/>
          </ac:picMkLst>
        </pc:picChg>
        <pc:picChg chg="del mod">
          <ac:chgData name="Connor Carpenter" userId="9593deb2-bced-4ee4-83af-3f517ab5e7ff" providerId="ADAL" clId="{DF1076E7-2FCB-1049-8865-05BF1B055DE4}" dt="2023-07-17T13:21:07.008" v="8031" actId="478"/>
          <ac:picMkLst>
            <pc:docMk/>
            <pc:sldMk cId="3605580897" sldId="257"/>
            <ac:picMk id="28" creationId="{D0182128-D5A0-B24A-425D-6CC0635C75A3}"/>
          </ac:picMkLst>
        </pc:picChg>
        <pc:picChg chg="add mod topLvl modCrop">
          <ac:chgData name="Connor Carpenter" userId="9593deb2-bced-4ee4-83af-3f517ab5e7ff" providerId="ADAL" clId="{DF1076E7-2FCB-1049-8865-05BF1B055DE4}" dt="2023-08-01T18:42:52.515" v="20536" actId="1037"/>
          <ac:picMkLst>
            <pc:docMk/>
            <pc:sldMk cId="3605580897" sldId="257"/>
            <ac:picMk id="55" creationId="{C21EE96C-5227-AE18-8FFD-9B99E007F375}"/>
          </ac:picMkLst>
        </pc:picChg>
        <pc:picChg chg="add del mod">
          <ac:chgData name="Connor Carpenter" userId="9593deb2-bced-4ee4-83af-3f517ab5e7ff" providerId="ADAL" clId="{DF1076E7-2FCB-1049-8865-05BF1B055DE4}" dt="2023-07-20T13:47:57.312" v="15248" actId="478"/>
          <ac:picMkLst>
            <pc:docMk/>
            <pc:sldMk cId="3605580897" sldId="257"/>
            <ac:picMk id="58" creationId="{7C22530C-0C66-1022-471F-4E56B646E922}"/>
          </ac:picMkLst>
        </pc:picChg>
        <pc:picChg chg="add del mod">
          <ac:chgData name="Connor Carpenter" userId="9593deb2-bced-4ee4-83af-3f517ab5e7ff" providerId="ADAL" clId="{DF1076E7-2FCB-1049-8865-05BF1B055DE4}" dt="2023-07-18T13:22:29.391" v="11516"/>
          <ac:picMkLst>
            <pc:docMk/>
            <pc:sldMk cId="3605580897" sldId="257"/>
            <ac:picMk id="58" creationId="{8DE58450-47BB-0031-D525-597CB36EB388}"/>
          </ac:picMkLst>
        </pc:picChg>
        <pc:picChg chg="mod">
          <ac:chgData name="Connor Carpenter" userId="9593deb2-bced-4ee4-83af-3f517ab5e7ff" providerId="ADAL" clId="{DF1076E7-2FCB-1049-8865-05BF1B055DE4}" dt="2023-07-20T14:53:26.849" v="15253" actId="571"/>
          <ac:picMkLst>
            <pc:docMk/>
            <pc:sldMk cId="3605580897" sldId="257"/>
            <ac:picMk id="61" creationId="{CF275145-19F2-6D4B-C8C9-52C300BA9E37}"/>
          </ac:picMkLst>
        </pc:picChg>
        <pc:picChg chg="mod">
          <ac:chgData name="Connor Carpenter" userId="9593deb2-bced-4ee4-83af-3f517ab5e7ff" providerId="ADAL" clId="{DF1076E7-2FCB-1049-8865-05BF1B055DE4}" dt="2023-07-20T14:53:26.849" v="15253" actId="571"/>
          <ac:picMkLst>
            <pc:docMk/>
            <pc:sldMk cId="3605580897" sldId="257"/>
            <ac:picMk id="87" creationId="{7EFC7FC2-51EF-0150-49F2-8E1A2D18E455}"/>
          </ac:picMkLst>
        </pc:picChg>
        <pc:picChg chg="add del mod">
          <ac:chgData name="Connor Carpenter" userId="9593deb2-bced-4ee4-83af-3f517ab5e7ff" providerId="ADAL" clId="{DF1076E7-2FCB-1049-8865-05BF1B055DE4}" dt="2023-07-18T13:22:52.888" v="11518" actId="478"/>
          <ac:picMkLst>
            <pc:docMk/>
            <pc:sldMk cId="3605580897" sldId="257"/>
            <ac:picMk id="87" creationId="{8FF8865D-7AA8-9A8C-705A-0C0B5997C0CB}"/>
          </ac:picMkLst>
        </pc:picChg>
        <pc:picChg chg="add del mod">
          <ac:chgData name="Connor Carpenter" userId="9593deb2-bced-4ee4-83af-3f517ab5e7ff" providerId="ADAL" clId="{DF1076E7-2FCB-1049-8865-05BF1B055DE4}" dt="2023-07-17T15:02:12.963" v="9703" actId="478"/>
          <ac:picMkLst>
            <pc:docMk/>
            <pc:sldMk cId="3605580897" sldId="257"/>
            <ac:picMk id="87" creationId="{A6BDFED4-6971-A35B-9544-596008C4608F}"/>
          </ac:picMkLst>
        </pc:picChg>
        <pc:picChg chg="add mod topLvl modCrop">
          <ac:chgData name="Connor Carpenter" userId="9593deb2-bced-4ee4-83af-3f517ab5e7ff" providerId="ADAL" clId="{DF1076E7-2FCB-1049-8865-05BF1B055DE4}" dt="2023-08-01T18:42:51.700" v="20535" actId="1037"/>
          <ac:picMkLst>
            <pc:docMk/>
            <pc:sldMk cId="3605580897" sldId="257"/>
            <ac:picMk id="89" creationId="{02A7273F-4A1B-4FED-165E-233D0D23D732}"/>
          </ac:picMkLst>
        </pc:picChg>
        <pc:picChg chg="add mod topLvl modCrop">
          <ac:chgData name="Connor Carpenter" userId="9593deb2-bced-4ee4-83af-3f517ab5e7ff" providerId="ADAL" clId="{DF1076E7-2FCB-1049-8865-05BF1B055DE4}" dt="2023-08-01T18:42:52.515" v="20536" actId="1037"/>
          <ac:picMkLst>
            <pc:docMk/>
            <pc:sldMk cId="3605580897" sldId="257"/>
            <ac:picMk id="91" creationId="{EE1A6F00-7620-BDC4-BAA2-A1A2E9955F84}"/>
          </ac:picMkLst>
        </pc:picChg>
        <pc:picChg chg="add del mod">
          <ac:chgData name="Connor Carpenter" userId="9593deb2-bced-4ee4-83af-3f517ab5e7ff" providerId="ADAL" clId="{DF1076E7-2FCB-1049-8865-05BF1B055DE4}" dt="2023-07-21T14:33:17.486" v="15859" actId="478"/>
          <ac:picMkLst>
            <pc:docMk/>
            <pc:sldMk cId="3605580897" sldId="257"/>
            <ac:picMk id="95" creationId="{4FA82DB8-5F55-A038-3E55-A370725B488B}"/>
          </ac:picMkLst>
        </pc:picChg>
        <pc:picChg chg="add mod">
          <ac:chgData name="Connor Carpenter" userId="9593deb2-bced-4ee4-83af-3f517ab5e7ff" providerId="ADAL" clId="{DF1076E7-2FCB-1049-8865-05BF1B055DE4}" dt="2023-07-31T15:33:44.412" v="20501" actId="1037"/>
          <ac:picMkLst>
            <pc:docMk/>
            <pc:sldMk cId="3605580897" sldId="257"/>
            <ac:picMk id="97" creationId="{07AFA5D5-4765-C2A9-3BF4-305E6A988FB4}"/>
          </ac:picMkLst>
        </pc:picChg>
        <pc:picChg chg="mod">
          <ac:chgData name="Connor Carpenter" userId="9593deb2-bced-4ee4-83af-3f517ab5e7ff" providerId="ADAL" clId="{DF1076E7-2FCB-1049-8865-05BF1B055DE4}" dt="2023-07-20T14:53:26.026" v="15252" actId="571"/>
          <ac:picMkLst>
            <pc:docMk/>
            <pc:sldMk cId="3605580897" sldId="257"/>
            <ac:picMk id="97" creationId="{133D0DC3-5468-4ED5-84AC-00745395D594}"/>
          </ac:picMkLst>
        </pc:picChg>
        <pc:picChg chg="del mod">
          <ac:chgData name="Connor Carpenter" userId="9593deb2-bced-4ee4-83af-3f517ab5e7ff" providerId="ADAL" clId="{DF1076E7-2FCB-1049-8865-05BF1B055DE4}" dt="2023-07-19T17:54:18.169" v="14598" actId="478"/>
          <ac:picMkLst>
            <pc:docMk/>
            <pc:sldMk cId="3605580897" sldId="257"/>
            <ac:picMk id="99" creationId="{D99A40C7-A9E3-5D2E-E545-7542B1BFEB01}"/>
          </ac:picMkLst>
        </pc:picChg>
        <pc:picChg chg="del mod topLvl">
          <ac:chgData name="Connor Carpenter" userId="9593deb2-bced-4ee4-83af-3f517ab5e7ff" providerId="ADAL" clId="{DF1076E7-2FCB-1049-8865-05BF1B055DE4}" dt="2023-07-19T17:56:54.698" v="14608" actId="478"/>
          <ac:picMkLst>
            <pc:docMk/>
            <pc:sldMk cId="3605580897" sldId="257"/>
            <ac:picMk id="100" creationId="{30028CDF-A3BA-69F8-B110-FC7CFF622114}"/>
          </ac:picMkLst>
        </pc:picChg>
        <pc:picChg chg="mod">
          <ac:chgData name="Connor Carpenter" userId="9593deb2-bced-4ee4-83af-3f517ab5e7ff" providerId="ADAL" clId="{DF1076E7-2FCB-1049-8865-05BF1B055DE4}" dt="2023-07-20T14:53:26.026" v="15252" actId="571"/>
          <ac:picMkLst>
            <pc:docMk/>
            <pc:sldMk cId="3605580897" sldId="257"/>
            <ac:picMk id="100" creationId="{4FB8DB6E-DDAD-423F-2831-A3C025091FAB}"/>
          </ac:picMkLst>
        </pc:picChg>
        <pc:picChg chg="add mod topLvl modCrop">
          <ac:chgData name="Connor Carpenter" userId="9593deb2-bced-4ee4-83af-3f517ab5e7ff" providerId="ADAL" clId="{DF1076E7-2FCB-1049-8865-05BF1B055DE4}" dt="2023-08-01T18:42:51.700" v="20535" actId="1037"/>
          <ac:picMkLst>
            <pc:docMk/>
            <pc:sldMk cId="3605580897" sldId="257"/>
            <ac:picMk id="103" creationId="{C66D3D7B-3E3C-AAE7-E3E8-9E908DE5D556}"/>
          </ac:picMkLst>
        </pc:picChg>
        <pc:picChg chg="add del mod topLvl">
          <ac:chgData name="Connor Carpenter" userId="9593deb2-bced-4ee4-83af-3f517ab5e7ff" providerId="ADAL" clId="{DF1076E7-2FCB-1049-8865-05BF1B055DE4}" dt="2023-07-21T14:18:19.290" v="15719" actId="478"/>
          <ac:picMkLst>
            <pc:docMk/>
            <pc:sldMk cId="3605580897" sldId="257"/>
            <ac:picMk id="1026" creationId="{959C2432-21DC-071E-2F21-CE5B7BB644E5}"/>
          </ac:picMkLst>
        </pc:picChg>
        <pc:picChg chg="add del">
          <ac:chgData name="Connor Carpenter" userId="9593deb2-bced-4ee4-83af-3f517ab5e7ff" providerId="ADAL" clId="{DF1076E7-2FCB-1049-8865-05BF1B055DE4}" dt="2023-07-18T13:15:52.735" v="11490"/>
          <ac:picMkLst>
            <pc:docMk/>
            <pc:sldMk cId="3605580897" sldId="257"/>
            <ac:picMk id="1028" creationId="{15D9375F-EE6C-94CD-9CD6-5E840E43C619}"/>
          </ac:picMkLst>
        </pc:picChg>
        <pc:picChg chg="add mod">
          <ac:chgData name="Connor Carpenter" userId="9593deb2-bced-4ee4-83af-3f517ab5e7ff" providerId="ADAL" clId="{DF1076E7-2FCB-1049-8865-05BF1B055DE4}" dt="2023-07-31T15:33:34.169" v="20498" actId="1036"/>
          <ac:picMkLst>
            <pc:docMk/>
            <pc:sldMk cId="3605580897" sldId="257"/>
            <ac:picMk id="1028" creationId="{46DB3CC2-4A1E-E1FE-7F21-236EFD985444}"/>
          </ac:picMkLst>
        </pc:picChg>
        <pc:picChg chg="add del mod">
          <ac:chgData name="Connor Carpenter" userId="9593deb2-bced-4ee4-83af-3f517ab5e7ff" providerId="ADAL" clId="{DF1076E7-2FCB-1049-8865-05BF1B055DE4}" dt="2023-07-17T15:02:00.398" v="9692"/>
          <ac:picMkLst>
            <pc:docMk/>
            <pc:sldMk cId="3605580897" sldId="257"/>
            <ac:picMk id="1028" creationId="{C0448C5D-A259-914B-684E-84705C1D013C}"/>
          </ac:picMkLst>
        </pc:picChg>
        <pc:picChg chg="add del mod topLvl">
          <ac:chgData name="Connor Carpenter" userId="9593deb2-bced-4ee4-83af-3f517ab5e7ff" providerId="ADAL" clId="{DF1076E7-2FCB-1049-8865-05BF1B055DE4}" dt="2023-07-21T13:46:36.893" v="15354" actId="478"/>
          <ac:picMkLst>
            <pc:docMk/>
            <pc:sldMk cId="3605580897" sldId="257"/>
            <ac:picMk id="1030" creationId="{33B8EEB8-2132-7B07-8877-1C0F3BB68615}"/>
          </ac:picMkLst>
        </pc:picChg>
        <pc:cxnChg chg="add mod">
          <ac:chgData name="Connor Carpenter" userId="9593deb2-bced-4ee4-83af-3f517ab5e7ff" providerId="ADAL" clId="{DF1076E7-2FCB-1049-8865-05BF1B055DE4}" dt="2023-08-01T18:42:51.700" v="20535" actId="1037"/>
          <ac:cxnSpMkLst>
            <pc:docMk/>
            <pc:sldMk cId="3605580897" sldId="257"/>
            <ac:cxnSpMk id="40" creationId="{06AC9F6E-D665-86ED-8FFD-F2074CE43650}"/>
          </ac:cxnSpMkLst>
        </pc:cxnChg>
      </pc:sldChg>
    </pc:docChg>
  </pc:docChgLst>
  <pc:docChgLst>
    <pc:chgData name="Connor Carpenter" userId="S::cmaccarp@jlab.org::9593deb2-bced-4ee4-83af-3f517ab5e7ff" providerId="AD" clId="Web-{084E86D3-21F9-198B-66BF-60E883EA13D4}"/>
    <pc:docChg chg="modSld">
      <pc:chgData name="Connor Carpenter" userId="S::cmaccarp@jlab.org::9593deb2-bced-4ee4-83af-3f517ab5e7ff" providerId="AD" clId="Web-{084E86D3-21F9-198B-66BF-60E883EA13D4}" dt="2023-08-01T18:44:28.968" v="0" actId="14100"/>
      <pc:docMkLst>
        <pc:docMk/>
      </pc:docMkLst>
      <pc:sldChg chg="modSp">
        <pc:chgData name="Connor Carpenter" userId="S::cmaccarp@jlab.org::9593deb2-bced-4ee4-83af-3f517ab5e7ff" providerId="AD" clId="Web-{084E86D3-21F9-198B-66BF-60E883EA13D4}" dt="2023-08-01T18:44:28.968" v="0" actId="14100"/>
        <pc:sldMkLst>
          <pc:docMk/>
          <pc:sldMk cId="3605580897" sldId="257"/>
        </pc:sldMkLst>
        <pc:grpChg chg="mod">
          <ac:chgData name="Connor Carpenter" userId="S::cmaccarp@jlab.org::9593deb2-bced-4ee4-83af-3f517ab5e7ff" providerId="AD" clId="Web-{084E86D3-21F9-198B-66BF-60E883EA13D4}" dt="2023-08-01T18:44:28.968" v="0" actId="14100"/>
          <ac:grpSpMkLst>
            <pc:docMk/>
            <pc:sldMk cId="3605580897" sldId="257"/>
            <ac:grpSpMk id="70" creationId="{A2D98FED-0119-20FD-F172-4D69F4B13ABB}"/>
          </ac:grpSpMkLst>
        </pc:grpChg>
      </pc:sldChg>
    </pc:docChg>
  </pc:docChgLst>
  <pc:docChgLst>
    <pc:chgData name="Connor Carpenter" userId="S::cmaccarp@jlab.org::9593deb2-bced-4ee4-83af-3f517ab5e7ff" providerId="AD" clId="Web-{528E2565-00D5-96EC-E927-D5A302D30FD0}"/>
    <pc:docChg chg="mod addSld delSld modSld">
      <pc:chgData name="Connor Carpenter" userId="S::cmaccarp@jlab.org::9593deb2-bced-4ee4-83af-3f517ab5e7ff" providerId="AD" clId="Web-{528E2565-00D5-96EC-E927-D5A302D30FD0}" dt="2023-07-13T13:52:25.685" v="10"/>
      <pc:docMkLst>
        <pc:docMk/>
      </pc:docMkLst>
      <pc:sldChg chg="delSp del">
        <pc:chgData name="Connor Carpenter" userId="S::cmaccarp@jlab.org::9593deb2-bced-4ee4-83af-3f517ab5e7ff" providerId="AD" clId="Web-{528E2565-00D5-96EC-E927-D5A302D30FD0}" dt="2023-07-13T13:51:55.591" v="3"/>
        <pc:sldMkLst>
          <pc:docMk/>
          <pc:sldMk cId="109857222" sldId="256"/>
        </pc:sldMkLst>
        <pc:spChg chg="del">
          <ac:chgData name="Connor Carpenter" userId="S::cmaccarp@jlab.org::9593deb2-bced-4ee4-83af-3f517ab5e7ff" providerId="AD" clId="Web-{528E2565-00D5-96EC-E927-D5A302D30FD0}" dt="2023-07-13T13:51:47.575" v="0"/>
          <ac:spMkLst>
            <pc:docMk/>
            <pc:sldMk cId="109857222" sldId="256"/>
            <ac:spMk id="3" creationId="{00000000-0000-0000-0000-000000000000}"/>
          </ac:spMkLst>
        </pc:spChg>
        <pc:picChg chg="del">
          <ac:chgData name="Connor Carpenter" userId="S::cmaccarp@jlab.org::9593deb2-bced-4ee4-83af-3f517ab5e7ff" providerId="AD" clId="Web-{528E2565-00D5-96EC-E927-D5A302D30FD0}" dt="2023-07-13T13:51:50.794" v="1"/>
          <ac:picMkLst>
            <pc:docMk/>
            <pc:sldMk cId="109857222" sldId="256"/>
            <ac:picMk id="5" creationId="{1C1E7E50-F6FC-E4A4-DC37-D1391192E34A}"/>
          </ac:picMkLst>
        </pc:picChg>
      </pc:sldChg>
      <pc:sldChg chg="addSp delSp modSp new">
        <pc:chgData name="Connor Carpenter" userId="S::cmaccarp@jlab.org::9593deb2-bced-4ee4-83af-3f517ab5e7ff" providerId="AD" clId="Web-{528E2565-00D5-96EC-E927-D5A302D30FD0}" dt="2023-07-13T13:52:18.950" v="9"/>
        <pc:sldMkLst>
          <pc:docMk/>
          <pc:sldMk cId="3605580897" sldId="257"/>
        </pc:sldMkLst>
        <pc:spChg chg="del">
          <ac:chgData name="Connor Carpenter" userId="S::cmaccarp@jlab.org::9593deb2-bced-4ee4-83af-3f517ab5e7ff" providerId="AD" clId="Web-{528E2565-00D5-96EC-E927-D5A302D30FD0}" dt="2023-07-13T13:52:00.497" v="5"/>
          <ac:spMkLst>
            <pc:docMk/>
            <pc:sldMk cId="3605580897" sldId="257"/>
            <ac:spMk id="2" creationId="{A495D618-331C-AA3E-8BCD-F76F65A7AFA2}"/>
          </ac:spMkLst>
        </pc:spChg>
        <pc:spChg chg="del">
          <ac:chgData name="Connor Carpenter" userId="S::cmaccarp@jlab.org::9593deb2-bced-4ee4-83af-3f517ab5e7ff" providerId="AD" clId="Web-{528E2565-00D5-96EC-E927-D5A302D30FD0}" dt="2023-07-13T13:51:57.560" v="4"/>
          <ac:spMkLst>
            <pc:docMk/>
            <pc:sldMk cId="3605580897" sldId="257"/>
            <ac:spMk id="3" creationId="{8DE99622-4272-F9DF-0642-CC786AD34A59}"/>
          </ac:spMkLst>
        </pc:spChg>
        <pc:spChg chg="add del mod">
          <ac:chgData name="Connor Carpenter" userId="S::cmaccarp@jlab.org::9593deb2-bced-4ee4-83af-3f517ab5e7ff" providerId="AD" clId="Web-{528E2565-00D5-96EC-E927-D5A302D30FD0}" dt="2023-07-13T13:52:18.950" v="9"/>
          <ac:spMkLst>
            <pc:docMk/>
            <pc:sldMk cId="3605580897" sldId="257"/>
            <ac:spMk id="6" creationId="{B3984029-5FB9-50DC-5825-48687212B390}"/>
          </ac:spMkLst>
        </pc:spChg>
        <pc:picChg chg="add del mod ord">
          <ac:chgData name="Connor Carpenter" userId="S::cmaccarp@jlab.org::9593deb2-bced-4ee4-83af-3f517ab5e7ff" providerId="AD" clId="Web-{528E2565-00D5-96EC-E927-D5A302D30FD0}" dt="2023-07-13T13:52:15.997" v="8"/>
          <ac:picMkLst>
            <pc:docMk/>
            <pc:sldMk cId="3605580897" sldId="257"/>
            <ac:picMk id="4" creationId="{3A33989D-5940-4307-13CE-217683514C6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D9F673-8038-F14B-B540-763DC32DDA8C}" type="datetimeFigureOut">
              <a:rPr lang="en-US" smtClean="0"/>
              <a:t>8/1/2024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5468C9-B65D-5F4E-8E77-F7A906649AF3}" type="slidenum">
              <a:rPr lang="en-US" smtClean="0"/>
              <a:t>‹#›</a:t>
            </a:fld>
            <a:endParaRPr lang="en-US"/>
          </a:p>
        </p:txBody>
      </p:sp>
    </p:spTree>
    <p:extLst>
      <p:ext uri="{BB962C8B-B14F-4D97-AF65-F5344CB8AC3E}">
        <p14:creationId xmlns:p14="http://schemas.microsoft.com/office/powerpoint/2010/main" val="2283124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5468C9-B65D-5F4E-8E77-F7A906649AF3}" type="slidenum">
              <a:rPr lang="en-US" smtClean="0"/>
              <a:t>1</a:t>
            </a:fld>
            <a:endParaRPr lang="en-US"/>
          </a:p>
        </p:txBody>
      </p:sp>
    </p:spTree>
    <p:extLst>
      <p:ext uri="{BB962C8B-B14F-4D97-AF65-F5344CB8AC3E}">
        <p14:creationId xmlns:p14="http://schemas.microsoft.com/office/powerpoint/2010/main" val="2886874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8000"/>
            </a:lvl1pPr>
          </a:lstStyle>
          <a:p>
            <a:r>
              <a:rPr lang="en-US" dirty="0"/>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3200"/>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8/1/2024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88871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82297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54838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8/1/2024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32259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8000"/>
            </a:lvl1pPr>
          </a:lstStyle>
          <a:p>
            <a:r>
              <a:rPr lang="en-US" dirty="0"/>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9257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8/1/2024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1494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dirty="0"/>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8/1/2024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81929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8/1/2024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30560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93739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4267"/>
            </a:lvl1pPr>
          </a:lstStyle>
          <a:p>
            <a:r>
              <a:rPr lang="en-US" dirty="0"/>
              <a:t>Click to edit Master title style</a:t>
            </a:r>
          </a:p>
        </p:txBody>
      </p:sp>
      <p:sp>
        <p:nvSpPr>
          <p:cNvPr id="3" name="Content Placeholder 2"/>
          <p:cNvSpPr>
            <a:spLocks noGrp="1"/>
          </p:cNvSpPr>
          <p:nvPr>
            <p:ph idx="1"/>
          </p:nvPr>
        </p:nvSpPr>
        <p:spPr>
          <a:xfrm>
            <a:off x="18659477" y="4739647"/>
            <a:ext cx="22219920" cy="23393400"/>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917558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4267"/>
            </a:lvl1pPr>
          </a:lstStyle>
          <a:p>
            <a:r>
              <a:rPr lang="en-US" dirty="0"/>
              <a:t>Click to edit Master title style</a:t>
            </a:r>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2133"/>
            </a:lvl1pPr>
            <a:lvl2pPr marL="609585" indent="0">
              <a:buNone/>
              <a:defRPr sz="1867"/>
            </a:lvl2pPr>
            <a:lvl3pPr marL="1219170" indent="0">
              <a:buNone/>
              <a:defRPr sz="1600"/>
            </a:lvl3pPr>
            <a:lvl4pPr marL="1828754" indent="0">
              <a:buNone/>
              <a:defRPr sz="1333"/>
            </a:lvl4pPr>
            <a:lvl5pPr marL="2438339" indent="0">
              <a:buNone/>
              <a:defRPr sz="1333"/>
            </a:lvl5pPr>
            <a:lvl6pPr marL="3047924" indent="0">
              <a:buNone/>
              <a:defRPr sz="1333"/>
            </a:lvl6pPr>
            <a:lvl7pPr marL="3657509" indent="0">
              <a:buNone/>
              <a:defRPr sz="1333"/>
            </a:lvl7pPr>
            <a:lvl8pPr marL="4267093" indent="0">
              <a:buNone/>
              <a:defRPr sz="1333"/>
            </a:lvl8pPr>
            <a:lvl9pPr marL="4876678" indent="0">
              <a:buNone/>
              <a:defRPr sz="1333"/>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61499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1600">
                <a:solidFill>
                  <a:schemeClr val="tx1">
                    <a:tint val="75000"/>
                  </a:schemeClr>
                </a:solidFill>
              </a:defRPr>
            </a:lvl1pPr>
          </a:lstStyle>
          <a:p>
            <a:fld id="{C764DE79-268F-4C1A-8933-263129D2AF90}" type="datetimeFigureOut">
              <a:rPr lang="en-US" dirty="0"/>
              <a:t>8/1/2024</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16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5558632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1.wdp"/><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2.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2EF0DAE-2C13-DEC9-56A0-E7127C1E53A7}"/>
              </a:ext>
            </a:extLst>
          </p:cNvPr>
          <p:cNvSpPr/>
          <p:nvPr/>
        </p:nvSpPr>
        <p:spPr>
          <a:xfrm>
            <a:off x="11154000" y="16281724"/>
            <a:ext cx="21562101" cy="15956263"/>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8" name="Rectangle 57">
            <a:extLst>
              <a:ext uri="{FF2B5EF4-FFF2-40B4-BE49-F238E27FC236}">
                <a16:creationId xmlns:a16="http://schemas.microsoft.com/office/drawing/2014/main" id="{2DB4FBDD-A2B8-28CD-5C32-556127068F76}"/>
              </a:ext>
            </a:extLst>
          </p:cNvPr>
          <p:cNvSpPr/>
          <p:nvPr/>
        </p:nvSpPr>
        <p:spPr>
          <a:xfrm>
            <a:off x="11088381" y="4820256"/>
            <a:ext cx="21565519" cy="11210753"/>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6F544E9-B629-3209-134E-1BF7450379B2}"/>
              </a:ext>
            </a:extLst>
          </p:cNvPr>
          <p:cNvSpPr/>
          <p:nvPr/>
        </p:nvSpPr>
        <p:spPr>
          <a:xfrm>
            <a:off x="590398" y="594359"/>
            <a:ext cx="42699732" cy="3880499"/>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E1C9FD7E-75CE-F9DD-1A55-7D4FB6FBE65F}"/>
              </a:ext>
            </a:extLst>
          </p:cNvPr>
          <p:cNvSpPr/>
          <p:nvPr/>
        </p:nvSpPr>
        <p:spPr>
          <a:xfrm>
            <a:off x="611739" y="17653047"/>
            <a:ext cx="10217093" cy="14584939"/>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F898CD12-855E-1772-788A-8762D82DE506}"/>
              </a:ext>
            </a:extLst>
          </p:cNvPr>
          <p:cNvSpPr/>
          <p:nvPr/>
        </p:nvSpPr>
        <p:spPr>
          <a:xfrm>
            <a:off x="997088" y="17856297"/>
            <a:ext cx="9502764" cy="140055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B07072D0-EB02-3A0A-DC14-BA543CF2E9C8}"/>
              </a:ext>
            </a:extLst>
          </p:cNvPr>
          <p:cNvSpPr txBox="1"/>
          <p:nvPr/>
        </p:nvSpPr>
        <p:spPr>
          <a:xfrm>
            <a:off x="3645732" y="18177658"/>
            <a:ext cx="3809763"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latin typeface="Arial" panose="020B0604020202020204" pitchFamily="34" charset="0"/>
                <a:ea typeface="Verdana"/>
                <a:cs typeface="Arial" panose="020B0604020202020204" pitchFamily="34" charset="0"/>
              </a:rPr>
              <a:t>Objective</a:t>
            </a:r>
            <a:endParaRPr lang="en-US" dirty="0">
              <a:latin typeface="Arial" panose="020B0604020202020204" pitchFamily="34" charset="0"/>
              <a:ea typeface="Verdana"/>
              <a:cs typeface="Arial" panose="020B0604020202020204" pitchFamily="34" charset="0"/>
            </a:endParaRPr>
          </a:p>
        </p:txBody>
      </p:sp>
      <p:grpSp>
        <p:nvGrpSpPr>
          <p:cNvPr id="88" name="Group 87">
            <a:extLst>
              <a:ext uri="{FF2B5EF4-FFF2-40B4-BE49-F238E27FC236}">
                <a16:creationId xmlns:a16="http://schemas.microsoft.com/office/drawing/2014/main" id="{EAEBAB5C-1140-0A8C-8BB2-F8589DAEF5FD}"/>
              </a:ext>
            </a:extLst>
          </p:cNvPr>
          <p:cNvGrpSpPr/>
          <p:nvPr/>
        </p:nvGrpSpPr>
        <p:grpSpPr>
          <a:xfrm>
            <a:off x="1439579" y="19107097"/>
            <a:ext cx="8617781" cy="8941867"/>
            <a:chOff x="1362738" y="19002761"/>
            <a:chExt cx="8617781" cy="8941867"/>
          </a:xfrm>
        </p:grpSpPr>
        <p:sp>
          <p:nvSpPr>
            <p:cNvPr id="33" name="TextBox 32">
              <a:extLst>
                <a:ext uri="{FF2B5EF4-FFF2-40B4-BE49-F238E27FC236}">
                  <a16:creationId xmlns:a16="http://schemas.microsoft.com/office/drawing/2014/main" id="{15D4CCE3-68C0-3597-FD64-50C85CD24CA7}"/>
                </a:ext>
              </a:extLst>
            </p:cNvPr>
            <p:cNvSpPr txBox="1"/>
            <p:nvPr/>
          </p:nvSpPr>
          <p:spPr>
            <a:xfrm>
              <a:off x="1363859" y="19002761"/>
              <a:ext cx="4708963" cy="63709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latin typeface="Arial" panose="020B0604020202020204" pitchFamily="34" charset="0"/>
                  <a:cs typeface="Arial" panose="020B0604020202020204" pitchFamily="34" charset="0"/>
                </a:rPr>
                <a:t>As parts make their way around the SRF Test Lab, they go undergo various actions at different locations, or work centers. At each step, an engineer is tasked with creating a Traveler for the part they are dealing with. To streamline the creation of travelers into the Pansophy system and minimize human errors, it is in Jefferson Lab’s best interest to automate the entry of part information as much as possible. As such, stickers containing unique</a:t>
              </a:r>
              <a:r>
                <a:rPr lang="en-US" sz="2400" dirty="0">
                  <a:solidFill>
                    <a:schemeClr val="bg1"/>
                  </a:solidFill>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bar codes (Figure 2) have been </a:t>
              </a:r>
              <a:r>
                <a:rPr lang="en-US" sz="2400" dirty="0" err="1">
                  <a:latin typeface="Arial" panose="020B0604020202020204" pitchFamily="34" charset="0"/>
                  <a:cs typeface="Arial" panose="020B0604020202020204" pitchFamily="34" charset="0"/>
                </a:rPr>
                <a:t>placedd</a:t>
              </a:r>
              <a:endParaRPr lang="en-US" sz="2400" dirty="0">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221392F2-7CE8-BC19-050C-CCCDDB6D8BE6}"/>
                </a:ext>
              </a:extLst>
            </p:cNvPr>
            <p:cNvSpPr txBox="1"/>
            <p:nvPr/>
          </p:nvSpPr>
          <p:spPr>
            <a:xfrm>
              <a:off x="1362738" y="24897640"/>
              <a:ext cx="8617781" cy="3046988"/>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latin typeface="Arial" panose="020B0604020202020204" pitchFamily="34" charset="0"/>
                  <a:cs typeface="Arial" panose="020B0604020202020204" pitchFamily="34" charset="0"/>
                </a:rPr>
                <a:t>been placed on most parts. These barcodes, which produce Transaction IDs, can prove various important characteristics of a part. Combined with location information stored in cookies that is pre-set on every engineer's machine, a proper implementation of this system should instantly redirect an engineer to a Traveler page (Figure 7) with just one scan of a barcode (Figure 1).</a:t>
              </a:r>
            </a:p>
            <a:p>
              <a:pPr algn="just"/>
              <a:endParaRPr lang="en-US" sz="2400" dirty="0">
                <a:latin typeface="Arial" panose="020B0604020202020204" pitchFamily="34" charset="0"/>
                <a:cs typeface="Arial" panose="020B0604020202020204" pitchFamily="34" charset="0"/>
              </a:endParaRPr>
            </a:p>
          </p:txBody>
        </p:sp>
      </p:grpSp>
      <p:sp>
        <p:nvSpPr>
          <p:cNvPr id="42" name="Rectangle 41">
            <a:extLst>
              <a:ext uri="{FF2B5EF4-FFF2-40B4-BE49-F238E27FC236}">
                <a16:creationId xmlns:a16="http://schemas.microsoft.com/office/drawing/2014/main" id="{68AFAFB8-E430-7EBB-220E-7C52541CA1A4}"/>
              </a:ext>
            </a:extLst>
          </p:cNvPr>
          <p:cNvSpPr/>
          <p:nvPr/>
        </p:nvSpPr>
        <p:spPr>
          <a:xfrm>
            <a:off x="11490833" y="6601031"/>
            <a:ext cx="20833071" cy="91142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2400" dirty="0">
              <a:solidFill>
                <a:schemeClr val="tx1"/>
              </a:solidFill>
              <a:latin typeface="Arial" panose="020B0604020202020204" pitchFamily="34" charset="0"/>
              <a:cs typeface="Arial" panose="020B0604020202020204" pitchFamily="34" charset="0"/>
            </a:endParaRPr>
          </a:p>
        </p:txBody>
      </p:sp>
      <p:grpSp>
        <p:nvGrpSpPr>
          <p:cNvPr id="87" name="Group 86">
            <a:extLst>
              <a:ext uri="{FF2B5EF4-FFF2-40B4-BE49-F238E27FC236}">
                <a16:creationId xmlns:a16="http://schemas.microsoft.com/office/drawing/2014/main" id="{DEC1B022-FDDE-FA69-3413-B16840BE71A7}"/>
              </a:ext>
            </a:extLst>
          </p:cNvPr>
          <p:cNvGrpSpPr/>
          <p:nvPr/>
        </p:nvGrpSpPr>
        <p:grpSpPr>
          <a:xfrm>
            <a:off x="11357617" y="5133989"/>
            <a:ext cx="20971986" cy="1961257"/>
            <a:chOff x="11557344" y="5123250"/>
            <a:chExt cx="10934817" cy="1009024"/>
          </a:xfrm>
        </p:grpSpPr>
        <p:sp>
          <p:nvSpPr>
            <p:cNvPr id="83" name="Rectangle 82">
              <a:extLst>
                <a:ext uri="{FF2B5EF4-FFF2-40B4-BE49-F238E27FC236}">
                  <a16:creationId xmlns:a16="http://schemas.microsoft.com/office/drawing/2014/main" id="{CDA8651D-2CDD-1D5A-9DA1-256B78EF9326}"/>
                </a:ext>
              </a:extLst>
            </p:cNvPr>
            <p:cNvSpPr/>
            <p:nvPr/>
          </p:nvSpPr>
          <p:spPr>
            <a:xfrm>
              <a:off x="11623832" y="5123250"/>
              <a:ext cx="10868329" cy="1009024"/>
            </a:xfrm>
            <a:prstGeom prst="rect">
              <a:avLst/>
            </a:prstGeom>
            <a:solidFill>
              <a:schemeClr val="bg1"/>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4" name="TextBox 83">
              <a:extLst>
                <a:ext uri="{FF2B5EF4-FFF2-40B4-BE49-F238E27FC236}">
                  <a16:creationId xmlns:a16="http://schemas.microsoft.com/office/drawing/2014/main" id="{052B5C3F-B206-B250-FEC6-FEEC06CFCD71}"/>
                </a:ext>
              </a:extLst>
            </p:cNvPr>
            <p:cNvSpPr txBox="1"/>
            <p:nvPr/>
          </p:nvSpPr>
          <p:spPr>
            <a:xfrm>
              <a:off x="11557344" y="5207206"/>
              <a:ext cx="10907166" cy="39586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latin typeface="Arial" panose="020B0604020202020204" pitchFamily="34" charset="0"/>
                  <a:ea typeface="Verdana"/>
                  <a:cs typeface="Arial" panose="020B0604020202020204" pitchFamily="34" charset="0"/>
                </a:rPr>
                <a:t>Methodology</a:t>
              </a:r>
            </a:p>
          </p:txBody>
        </p:sp>
      </p:grpSp>
      <p:sp>
        <p:nvSpPr>
          <p:cNvPr id="15" name="TextBox 14">
            <a:extLst>
              <a:ext uri="{FF2B5EF4-FFF2-40B4-BE49-F238E27FC236}">
                <a16:creationId xmlns:a16="http://schemas.microsoft.com/office/drawing/2014/main" id="{8EE53560-7504-8024-46A3-F19307A2BD37}"/>
              </a:ext>
            </a:extLst>
          </p:cNvPr>
          <p:cNvSpPr txBox="1"/>
          <p:nvPr/>
        </p:nvSpPr>
        <p:spPr>
          <a:xfrm>
            <a:off x="7455495" y="1366185"/>
            <a:ext cx="28575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7200" b="1" dirty="0">
                <a:latin typeface="Arial" panose="020B0604020202020204" pitchFamily="34" charset="0"/>
                <a:ea typeface="Verdana"/>
                <a:cs typeface="Arial" panose="020B0604020202020204" pitchFamily="34" charset="0"/>
              </a:rPr>
              <a:t>Automating Data Collection and Location Tagging in Pansophy</a:t>
            </a:r>
          </a:p>
        </p:txBody>
      </p:sp>
      <p:sp>
        <p:nvSpPr>
          <p:cNvPr id="23" name="TextBox 22">
            <a:extLst>
              <a:ext uri="{FF2B5EF4-FFF2-40B4-BE49-F238E27FC236}">
                <a16:creationId xmlns:a16="http://schemas.microsoft.com/office/drawing/2014/main" id="{40DF63E2-4F7D-57A1-DA28-C2C13187B341}"/>
              </a:ext>
            </a:extLst>
          </p:cNvPr>
          <p:cNvSpPr txBox="1"/>
          <p:nvPr/>
        </p:nvSpPr>
        <p:spPr>
          <a:xfrm>
            <a:off x="9989482" y="2860046"/>
            <a:ext cx="23507227" cy="1323439"/>
          </a:xfrm>
          <a:prstGeom prst="rect">
            <a:avLst/>
          </a:prstGeom>
          <a:noFill/>
        </p:spPr>
        <p:txBody>
          <a:bodyPr wrap="square" rtlCol="0">
            <a:spAutoFit/>
          </a:bodyPr>
          <a:lstStyle/>
          <a:p>
            <a:pPr algn="ctr"/>
            <a:r>
              <a:rPr lang="en-US" sz="4000" i="1" dirty="0">
                <a:effectLst/>
                <a:latin typeface="Arial" panose="020B0604020202020204" pitchFamily="34" charset="0"/>
                <a:ea typeface="Times New Roman" panose="02020603050405020304" pitchFamily="18" charset="0"/>
                <a:cs typeface="Arial" panose="020B0604020202020204" pitchFamily="34" charset="0"/>
              </a:rPr>
              <a:t>Nicolas Crespo, Tabb High School and The</a:t>
            </a:r>
            <a:r>
              <a:rPr lang="en-US" sz="4000" i="1" dirty="0">
                <a:latin typeface="Arial" panose="020B0604020202020204" pitchFamily="34" charset="0"/>
                <a:ea typeface="Times New Roman" panose="02020603050405020304" pitchFamily="18" charset="0"/>
                <a:cs typeface="Arial" panose="020B0604020202020204" pitchFamily="34" charset="0"/>
              </a:rPr>
              <a:t> Governor’s School for Science and Technology</a:t>
            </a:r>
            <a:endParaRPr lang="en-US" sz="4000" i="1" dirty="0">
              <a:effectLst/>
              <a:latin typeface="Arial" panose="020B0604020202020204" pitchFamily="34" charset="0"/>
              <a:ea typeface="Times New Roman" panose="02020603050405020304" pitchFamily="18" charset="0"/>
              <a:cs typeface="Arial" panose="020B0604020202020204" pitchFamily="34" charset="0"/>
            </a:endParaRPr>
          </a:p>
          <a:p>
            <a:pPr algn="ctr"/>
            <a:r>
              <a:rPr lang="en-US" sz="4000" i="1" dirty="0">
                <a:effectLst/>
                <a:latin typeface="Arial" panose="020B0604020202020204" pitchFamily="34" charset="0"/>
                <a:ea typeface="Times New Roman" panose="02020603050405020304" pitchFamily="18" charset="0"/>
                <a:cs typeface="Arial" panose="020B0604020202020204" pitchFamily="34" charset="0"/>
              </a:rPr>
              <a:t>Mentors: Valerie Bookwalter</a:t>
            </a:r>
            <a:r>
              <a:rPr lang="en-US" sz="4000" i="1" dirty="0">
                <a:latin typeface="Arial" panose="020B0604020202020204" pitchFamily="34" charset="0"/>
                <a:ea typeface="Times New Roman" panose="02020603050405020304" pitchFamily="18" charset="0"/>
                <a:cs typeface="Arial" panose="020B0604020202020204" pitchFamily="34" charset="0"/>
              </a:rPr>
              <a:t> (</a:t>
            </a:r>
            <a:r>
              <a:rPr lang="en-US" sz="4000" i="1" dirty="0">
                <a:effectLst/>
                <a:latin typeface="Arial" panose="020B0604020202020204" pitchFamily="34" charset="0"/>
                <a:ea typeface="Times New Roman" panose="02020603050405020304" pitchFamily="18" charset="0"/>
                <a:cs typeface="Arial" panose="020B0604020202020204" pitchFamily="34" charset="0"/>
              </a:rPr>
              <a:t>Computer Scientist)</a:t>
            </a:r>
            <a:r>
              <a:rPr lang="en-US" sz="4000" i="1" dirty="0">
                <a:latin typeface="Arial" panose="020B0604020202020204" pitchFamily="34" charset="0"/>
                <a:ea typeface="Times New Roman" panose="02020603050405020304" pitchFamily="18" charset="0"/>
                <a:cs typeface="Arial" panose="020B0604020202020204" pitchFamily="34" charset="0"/>
              </a:rPr>
              <a:t> &amp; </a:t>
            </a:r>
            <a:r>
              <a:rPr lang="en-US" sz="4000" i="1" dirty="0">
                <a:effectLst/>
                <a:latin typeface="Arial" panose="020B0604020202020204" pitchFamily="34" charset="0"/>
                <a:ea typeface="Times New Roman" panose="02020603050405020304" pitchFamily="18" charset="0"/>
                <a:cs typeface="Arial" panose="020B0604020202020204" pitchFamily="34" charset="0"/>
              </a:rPr>
              <a:t>Mike Dickey</a:t>
            </a:r>
            <a:r>
              <a:rPr lang="en-US" sz="4000" i="1" dirty="0">
                <a:latin typeface="Arial" panose="020B0604020202020204" pitchFamily="34" charset="0"/>
                <a:ea typeface="Times New Roman" panose="02020603050405020304" pitchFamily="18" charset="0"/>
                <a:cs typeface="Arial" panose="020B0604020202020204" pitchFamily="34" charset="0"/>
              </a:rPr>
              <a:t> (Sr. Production Support Technician)</a:t>
            </a:r>
            <a:r>
              <a:rPr lang="en-US" sz="4000" i="1" dirty="0">
                <a:effectLst/>
                <a:latin typeface="Arial" panose="020B0604020202020204" pitchFamily="34" charset="0"/>
                <a:ea typeface="Times New Roman" panose="02020603050405020304" pitchFamily="18" charset="0"/>
                <a:cs typeface="Arial" panose="020B0604020202020204" pitchFamily="34" charset="0"/>
              </a:rPr>
              <a:t> </a:t>
            </a:r>
            <a:endParaRPr lang="en-US" sz="4000" i="1" dirty="0">
              <a:latin typeface="Arial" panose="020B0604020202020204" pitchFamily="34" charset="0"/>
              <a:ea typeface="Times New Roman" panose="02020603050405020304" pitchFamily="18" charset="0"/>
              <a:cs typeface="Arial" panose="020B0604020202020204" pitchFamily="34" charset="0"/>
            </a:endParaRPr>
          </a:p>
        </p:txBody>
      </p:sp>
      <p:sp>
        <p:nvSpPr>
          <p:cNvPr id="4" name="Rectangle 3">
            <a:extLst>
              <a:ext uri="{FF2B5EF4-FFF2-40B4-BE49-F238E27FC236}">
                <a16:creationId xmlns:a16="http://schemas.microsoft.com/office/drawing/2014/main" id="{67EB5358-47B5-5B67-BACE-004156DF9E80}"/>
              </a:ext>
            </a:extLst>
          </p:cNvPr>
          <p:cNvSpPr/>
          <p:nvPr/>
        </p:nvSpPr>
        <p:spPr>
          <a:xfrm>
            <a:off x="590398" y="4820257"/>
            <a:ext cx="10238433" cy="12580582"/>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9E793530-CA9B-B4F6-2C98-6A6B8B049B76}"/>
              </a:ext>
            </a:extLst>
          </p:cNvPr>
          <p:cNvSpPr/>
          <p:nvPr/>
        </p:nvSpPr>
        <p:spPr>
          <a:xfrm>
            <a:off x="959154" y="5127747"/>
            <a:ext cx="9522612" cy="119300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1E6B352-C352-BDFB-30A1-CFFA0868BC44}"/>
              </a:ext>
            </a:extLst>
          </p:cNvPr>
          <p:cNvSpPr txBox="1"/>
          <p:nvPr/>
        </p:nvSpPr>
        <p:spPr>
          <a:xfrm>
            <a:off x="1389188" y="6206745"/>
            <a:ext cx="8615261" cy="10433625"/>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latin typeface="Arial" panose="020B0604020202020204" pitchFamily="34" charset="0"/>
                <a:ea typeface="Verdana"/>
                <a:cs typeface="Arial" panose="020B0604020202020204" pitchFamily="34" charset="0"/>
              </a:rPr>
              <a:t>The superconducting radio frequency (SRF) cavities that line the linear particle accelerator at Jefferson Lab allow for near zero energy loss and enable particles to travel at close to the speed of light. However, the highly specialized nature of SRF technology means Jefferson Lab must design, construct and test SRF cavities in house. Though this allows the Lab to produce cavities for accelerator facilities around the world, it also presents an exceedingly difficult challenge in inventory and data management. Pansophy, an internal data management system is an all-encompassing solution to this problem.</a:t>
            </a:r>
          </a:p>
          <a:p>
            <a:pPr algn="just"/>
            <a:endParaRPr lang="en-US" sz="2400" dirty="0">
              <a:latin typeface="Arial" panose="020B0604020202020204" pitchFamily="34" charset="0"/>
              <a:ea typeface="Verdana"/>
              <a:cs typeface="Arial" panose="020B0604020202020204" pitchFamily="34" charset="0"/>
            </a:endParaRPr>
          </a:p>
          <a:p>
            <a:pPr algn="just"/>
            <a:r>
              <a:rPr lang="en-US" sz="2400" dirty="0">
                <a:latin typeface="Arial" panose="020B0604020202020204" pitchFamily="34" charset="0"/>
                <a:ea typeface="Verdana"/>
                <a:cs typeface="Arial" panose="020B0604020202020204" pitchFamily="34" charset="0"/>
              </a:rPr>
              <a:t>Pansophy is an internal website that is only accessible inside of Jefferson Lab's firewall. Its front end is written in ColdFusion, JavaScript and CSS, with ColdFusion being used mainly due to its ability to seamlessly embed SQL (Structured Query Language) onto a webpage. ColdFusion is an HTML-like language with its own plethora of custom tags and a built-in scripting language, CFScript.</a:t>
            </a:r>
          </a:p>
          <a:p>
            <a:pPr algn="just"/>
            <a:endParaRPr lang="en-US" sz="2400" dirty="0">
              <a:latin typeface="Arial" panose="020B0604020202020204" pitchFamily="34" charset="0"/>
              <a:ea typeface="Verdana"/>
              <a:cs typeface="Arial" panose="020B0604020202020204" pitchFamily="34" charset="0"/>
            </a:endParaRPr>
          </a:p>
          <a:p>
            <a:pPr algn="just"/>
            <a:r>
              <a:rPr lang="en-US" sz="2400" dirty="0">
                <a:latin typeface="Arial" panose="020B0604020202020204" pitchFamily="34" charset="0"/>
                <a:ea typeface="Verdana"/>
                <a:cs typeface="Arial" panose="020B0604020202020204" pitchFamily="34" charset="0"/>
              </a:rPr>
              <a:t>SQL is used to query the two main relation Oracle databases: </a:t>
            </a:r>
            <a:r>
              <a:rPr lang="en-US" sz="2400" dirty="0" err="1">
                <a:latin typeface="Arial" panose="020B0604020202020204" pitchFamily="34" charset="0"/>
                <a:ea typeface="Verdana"/>
                <a:cs typeface="Arial" panose="020B0604020202020204" pitchFamily="34" charset="0"/>
              </a:rPr>
              <a:t>PRIMeS</a:t>
            </a:r>
            <a:r>
              <a:rPr lang="en-US" sz="2400" dirty="0">
                <a:latin typeface="Arial" panose="020B0604020202020204" pitchFamily="34" charset="0"/>
                <a:ea typeface="Verdana"/>
                <a:cs typeface="Arial" panose="020B0604020202020204" pitchFamily="34" charset="0"/>
              </a:rPr>
              <a:t> (Production and Research Inventory Management System) and Travelers. Each database houses a collection of tables each with a primary key and various foreign keys. By cross referencing the correct tables, relevant information about a part or traveler can be discerned even when provided limited information.</a:t>
            </a:r>
          </a:p>
          <a:p>
            <a:pPr algn="just"/>
            <a:endParaRPr lang="en-US" sz="2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69E82B2-A8AB-50C0-7B5B-F5513A748E36}"/>
              </a:ext>
            </a:extLst>
          </p:cNvPr>
          <p:cNvSpPr txBox="1"/>
          <p:nvPr/>
        </p:nvSpPr>
        <p:spPr>
          <a:xfrm>
            <a:off x="3580006" y="5283654"/>
            <a:ext cx="4277001" cy="769441"/>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latin typeface="Arial" panose="020B0604020202020204" pitchFamily="34" charset="0"/>
                <a:ea typeface="Verdana"/>
                <a:cs typeface="Arial" panose="020B0604020202020204" pitchFamily="34" charset="0"/>
              </a:rPr>
              <a:t>Introduction</a:t>
            </a:r>
            <a:endParaRPr lang="en-US" dirty="0">
              <a:latin typeface="Arial" panose="020B0604020202020204" pitchFamily="34" charset="0"/>
              <a:ea typeface="Verdana"/>
              <a:cs typeface="Arial" panose="020B0604020202020204" pitchFamily="34" charset="0"/>
            </a:endParaRPr>
          </a:p>
        </p:txBody>
      </p:sp>
      <p:sp>
        <p:nvSpPr>
          <p:cNvPr id="49" name="TextBox 48">
            <a:extLst>
              <a:ext uri="{FF2B5EF4-FFF2-40B4-BE49-F238E27FC236}">
                <a16:creationId xmlns:a16="http://schemas.microsoft.com/office/drawing/2014/main" id="{1D501480-A6A0-5FF2-546C-9D86031DBD03}"/>
              </a:ext>
            </a:extLst>
          </p:cNvPr>
          <p:cNvSpPr txBox="1"/>
          <p:nvPr/>
        </p:nvSpPr>
        <p:spPr>
          <a:xfrm>
            <a:off x="11887644" y="6064817"/>
            <a:ext cx="10350680" cy="1005659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solidFill>
                  <a:schemeClr val="tx1"/>
                </a:solidFill>
                <a:latin typeface="Arial" panose="020B0604020202020204" pitchFamily="34" charset="0"/>
                <a:cs typeface="Arial" panose="020B0604020202020204" pitchFamily="34" charset="0"/>
              </a:rPr>
              <a:t>Before the scanning of a barcode and thus introduction of a transaction ID, some preliminary information is required. By allowing an admin user to set session-persistent cookies on every computer on the floor of the Test Lab a single time (Figure 3), this system can retain the work center, action, and location ID of a user’s computer. The work center variable contains the location of the user's machine, the action variable defines the procedure the user is doing at that location, and the location ID is used to more precisely identify the current location. Rather than redundantly entering this information for every new traveler, these cookies can be set once per computer.</a:t>
            </a:r>
          </a:p>
          <a:p>
            <a:pPr algn="just"/>
            <a:endParaRPr lang="en-US" sz="2400" dirty="0">
              <a:latin typeface="Arial" panose="020B0604020202020204" pitchFamily="34" charset="0"/>
              <a:cs typeface="Arial" panose="020B0604020202020204" pitchFamily="34" charset="0"/>
            </a:endParaRPr>
          </a:p>
          <a:p>
            <a:pPr algn="just"/>
            <a:r>
              <a:rPr lang="en-US" sz="2400" dirty="0">
                <a:solidFill>
                  <a:schemeClr val="tx1"/>
                </a:solidFill>
                <a:latin typeface="Arial" panose="020B0604020202020204" pitchFamily="34" charset="0"/>
                <a:cs typeface="Arial" panose="020B0604020202020204" pitchFamily="34" charset="0"/>
              </a:rPr>
              <a:t>Since the barcode scanner (Figur</a:t>
            </a:r>
            <a:r>
              <a:rPr lang="en-US" sz="2400" dirty="0">
                <a:latin typeface="Arial" panose="020B0604020202020204" pitchFamily="34" charset="0"/>
                <a:cs typeface="Arial" panose="020B0604020202020204" pitchFamily="34" charset="0"/>
              </a:rPr>
              <a:t>e 1)</a:t>
            </a:r>
            <a:r>
              <a:rPr lang="en-US" sz="2400" dirty="0">
                <a:solidFill>
                  <a:schemeClr val="tx1"/>
                </a:solidFill>
                <a:latin typeface="Arial" panose="020B0604020202020204" pitchFamily="34" charset="0"/>
                <a:cs typeface="Arial" panose="020B0604020202020204" pitchFamily="34" charset="0"/>
              </a:rPr>
              <a:t> inserts the transaction ID as if it was typed manually, a single text entry box (Figure 4) is all that is needed for acquiring the Transaction ID. Once entered, the program creates a traveler ID in the following format:</a:t>
            </a:r>
          </a:p>
          <a:p>
            <a:pPr algn="just"/>
            <a:endParaRPr lang="en-US" sz="2400" dirty="0">
              <a:solidFill>
                <a:schemeClr val="tx1"/>
              </a:solidFill>
              <a:latin typeface="Arial" panose="020B0604020202020204" pitchFamily="34" charset="0"/>
              <a:cs typeface="Arial" panose="020B0604020202020204" pitchFamily="34" charset="0"/>
            </a:endParaRPr>
          </a:p>
          <a:p>
            <a:r>
              <a:rPr lang="en-US" sz="2350" dirty="0">
                <a:solidFill>
                  <a:schemeClr val="tx1"/>
                </a:solidFill>
                <a:latin typeface="Arial" panose="020B0604020202020204" pitchFamily="34" charset="0"/>
                <a:ea typeface="JetBrainsMono NF" panose="02000009000000000000" pitchFamily="50" charset="0"/>
                <a:cs typeface="Arial" panose="020B0604020202020204" pitchFamily="34" charset="0"/>
              </a:rPr>
              <a:t>{</a:t>
            </a:r>
            <a:r>
              <a:rPr lang="en-US" sz="2350" dirty="0">
                <a:solidFill>
                  <a:schemeClr val="tx1"/>
                </a:solidFill>
                <a:latin typeface="JetBrainsMono NF" panose="02000009000000000000" pitchFamily="50" charset="0"/>
                <a:ea typeface="JetBrainsMono NF" panose="02000009000000000000" pitchFamily="50" charset="0"/>
                <a:cs typeface="JetBrainsMono NF" panose="02000009000000000000" pitchFamily="50" charset="0"/>
              </a:rPr>
              <a:t>PROJECT</a:t>
            </a:r>
            <a:r>
              <a:rPr lang="en-US" sz="2350" dirty="0">
                <a:solidFill>
                  <a:schemeClr val="tx1"/>
                </a:solidFill>
                <a:latin typeface="Arial" panose="020B0604020202020204" pitchFamily="34" charset="0"/>
                <a:ea typeface="JetBrainsMono NF" panose="02000009000000000000" pitchFamily="50" charset="0"/>
                <a:cs typeface="Arial" panose="020B0604020202020204" pitchFamily="34" charset="0"/>
              </a:rPr>
              <a:t>}-{</a:t>
            </a:r>
            <a:r>
              <a:rPr lang="en-US" sz="2350" dirty="0">
                <a:latin typeface="JetBrainsMono NF" panose="02000009000000000000" pitchFamily="50" charset="0"/>
                <a:ea typeface="JetBrainsMono NF" panose="02000009000000000000" pitchFamily="50" charset="0"/>
                <a:cs typeface="JetBrainsMono NF" panose="02000009000000000000" pitchFamily="50" charset="0"/>
              </a:rPr>
              <a:t>WORK CENTER</a:t>
            </a:r>
            <a:r>
              <a:rPr lang="en-US" sz="2350" dirty="0">
                <a:solidFill>
                  <a:schemeClr val="tx1"/>
                </a:solidFill>
                <a:latin typeface="Arial" panose="020B0604020202020204" pitchFamily="34" charset="0"/>
                <a:ea typeface="JetBrainsMono NF" panose="02000009000000000000" pitchFamily="50" charset="0"/>
                <a:cs typeface="Arial" panose="020B0604020202020204" pitchFamily="34" charset="0"/>
              </a:rPr>
              <a:t>}-{</a:t>
            </a:r>
            <a:r>
              <a:rPr lang="en-US" sz="2350" dirty="0">
                <a:latin typeface="JetBrainsMono NF" panose="02000009000000000000" pitchFamily="50" charset="0"/>
                <a:ea typeface="JetBrainsMono NF" panose="02000009000000000000" pitchFamily="50" charset="0"/>
                <a:cs typeface="JetBrainsMono NF" panose="02000009000000000000" pitchFamily="50" charset="0"/>
              </a:rPr>
              <a:t>PART NAME</a:t>
            </a:r>
            <a:r>
              <a:rPr lang="en-US" sz="2350" dirty="0">
                <a:solidFill>
                  <a:schemeClr val="tx1"/>
                </a:solidFill>
                <a:latin typeface="Arial" panose="020B0604020202020204" pitchFamily="34" charset="0"/>
                <a:ea typeface="JetBrainsMono NF" panose="02000009000000000000" pitchFamily="50" charset="0"/>
                <a:cs typeface="Arial" panose="020B0604020202020204" pitchFamily="34" charset="0"/>
              </a:rPr>
              <a:t>}-{</a:t>
            </a:r>
            <a:r>
              <a:rPr lang="en-US" sz="2350" dirty="0">
                <a:latin typeface="JetBrainsMono NF" panose="02000009000000000000" pitchFamily="50" charset="0"/>
                <a:ea typeface="JetBrainsMono NF" panose="02000009000000000000" pitchFamily="50" charset="0"/>
                <a:cs typeface="JetBrainsMono NF" panose="02000009000000000000" pitchFamily="50" charset="0"/>
              </a:rPr>
              <a:t>ACTION</a:t>
            </a:r>
            <a:r>
              <a:rPr lang="en-US" sz="2350" dirty="0">
                <a:solidFill>
                  <a:schemeClr val="tx1"/>
                </a:solidFill>
                <a:latin typeface="Arial" panose="020B0604020202020204" pitchFamily="34" charset="0"/>
                <a:ea typeface="JetBrainsMono NF" panose="02000009000000000000" pitchFamily="50" charset="0"/>
                <a:cs typeface="Arial" panose="020B0604020202020204" pitchFamily="34" charset="0"/>
              </a:rPr>
              <a:t>}-{</a:t>
            </a:r>
            <a:r>
              <a:rPr lang="en-US" sz="2350" dirty="0">
                <a:latin typeface="JetBrainsMono NF" panose="02000009000000000000" pitchFamily="50" charset="0"/>
                <a:ea typeface="JetBrainsMono NF" panose="02000009000000000000" pitchFamily="50" charset="0"/>
                <a:cs typeface="JetBrainsMono NF" panose="02000009000000000000" pitchFamily="50" charset="0"/>
              </a:rPr>
              <a:t>REVISION NUMBER</a:t>
            </a:r>
            <a:r>
              <a:rPr lang="en-US" sz="2350" dirty="0">
                <a:solidFill>
                  <a:schemeClr val="tx1"/>
                </a:solidFill>
                <a:latin typeface="Arial" panose="020B0604020202020204" pitchFamily="34" charset="0"/>
                <a:ea typeface="JetBrainsMono NF" panose="02000009000000000000" pitchFamily="50" charset="0"/>
                <a:cs typeface="Arial" panose="020B0604020202020204" pitchFamily="34" charset="0"/>
              </a:rPr>
              <a:t>}</a:t>
            </a:r>
            <a:endParaRPr lang="en-US" sz="2350" dirty="0">
              <a:latin typeface="Arial" panose="020B0604020202020204" pitchFamily="34" charset="0"/>
              <a:ea typeface="JetBrainsMono NF" panose="02000009000000000000" pitchFamily="50" charset="0"/>
              <a:cs typeface="Arial" panose="020B0604020202020204" pitchFamily="34" charset="0"/>
            </a:endParaRPr>
          </a:p>
          <a:p>
            <a:pPr algn="just"/>
            <a:endParaRPr lang="en-US" sz="2400" dirty="0">
              <a:solidFill>
                <a:schemeClr val="tx1"/>
              </a:solidFill>
              <a:latin typeface="Arial" panose="020B0604020202020204" pitchFamily="34" charset="0"/>
              <a:ea typeface="JetBrainsMono NF" panose="02000009000000000000" pitchFamily="50" charset="0"/>
              <a:cs typeface="Arial" panose="020B0604020202020204" pitchFamily="34" charset="0"/>
            </a:endParaRPr>
          </a:p>
          <a:p>
            <a:pPr algn="just"/>
            <a:r>
              <a:rPr lang="en-US" sz="2400" dirty="0">
                <a:solidFill>
                  <a:schemeClr val="tx1"/>
                </a:solidFill>
                <a:latin typeface="Arial" panose="020B0604020202020204" pitchFamily="34" charset="0"/>
                <a:cs typeface="Arial" panose="020B0604020202020204" pitchFamily="34" charset="0"/>
              </a:rPr>
              <a:t>Using this Traveler ID, a corresponding URL can be built that will redirect the user to the appropriate traveler page.</a:t>
            </a:r>
          </a:p>
          <a:p>
            <a:pPr algn="just"/>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Lastly, p</a:t>
            </a:r>
            <a:r>
              <a:rPr lang="en-US" sz="2400" dirty="0">
                <a:solidFill>
                  <a:schemeClr val="tx1"/>
                </a:solidFill>
                <a:latin typeface="Arial" panose="020B0604020202020204" pitchFamily="34" charset="0"/>
                <a:cs typeface="Arial" panose="020B0604020202020204" pitchFamily="34" charset="0"/>
              </a:rPr>
              <a:t>roper error checking must be implemented to account for bad user input, unexpected query results and undefined cookies. For example, if multiple travelers fit the criteria prescribed by the user, the system should present the user with a list of possible Traveler ID's and allow the user to search for and select one (Figure 6).</a:t>
            </a:r>
          </a:p>
        </p:txBody>
      </p:sp>
      <p:grpSp>
        <p:nvGrpSpPr>
          <p:cNvPr id="70" name="Group 69">
            <a:extLst>
              <a:ext uri="{FF2B5EF4-FFF2-40B4-BE49-F238E27FC236}">
                <a16:creationId xmlns:a16="http://schemas.microsoft.com/office/drawing/2014/main" id="{A2D98FED-0119-20FD-F172-4D69F4B13ABB}"/>
              </a:ext>
            </a:extLst>
          </p:cNvPr>
          <p:cNvGrpSpPr/>
          <p:nvPr/>
        </p:nvGrpSpPr>
        <p:grpSpPr>
          <a:xfrm>
            <a:off x="33025979" y="23686886"/>
            <a:ext cx="10264151" cy="8527806"/>
            <a:chOff x="668507" y="4449053"/>
            <a:chExt cx="10880591" cy="7639665"/>
          </a:xfrm>
        </p:grpSpPr>
        <p:sp>
          <p:nvSpPr>
            <p:cNvPr id="71" name="Rectangle 70">
              <a:extLst>
                <a:ext uri="{FF2B5EF4-FFF2-40B4-BE49-F238E27FC236}">
                  <a16:creationId xmlns:a16="http://schemas.microsoft.com/office/drawing/2014/main" id="{E7E7654A-8442-8E6E-7CEE-8B126569DDD0}"/>
                </a:ext>
              </a:extLst>
            </p:cNvPr>
            <p:cNvSpPr/>
            <p:nvPr/>
          </p:nvSpPr>
          <p:spPr>
            <a:xfrm>
              <a:off x="668507" y="4449053"/>
              <a:ext cx="10880591" cy="7639665"/>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2" name="Rectangle 71">
              <a:extLst>
                <a:ext uri="{FF2B5EF4-FFF2-40B4-BE49-F238E27FC236}">
                  <a16:creationId xmlns:a16="http://schemas.microsoft.com/office/drawing/2014/main" id="{D3046DDC-3FAF-C6E4-A795-691C42C5615D}"/>
                </a:ext>
              </a:extLst>
            </p:cNvPr>
            <p:cNvSpPr/>
            <p:nvPr/>
          </p:nvSpPr>
          <p:spPr>
            <a:xfrm>
              <a:off x="1048072" y="4774081"/>
              <a:ext cx="10119874" cy="69896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457200"/>
              <a:endParaRPr lang="en-US" dirty="0">
                <a:solidFill>
                  <a:schemeClr val="tx1"/>
                </a:solidFill>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113730A8-74C6-227E-9B9C-D7317F8E7DBD}"/>
                </a:ext>
              </a:extLst>
            </p:cNvPr>
            <p:cNvSpPr txBox="1"/>
            <p:nvPr/>
          </p:nvSpPr>
          <p:spPr>
            <a:xfrm>
              <a:off x="4051959" y="5029353"/>
              <a:ext cx="405716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latin typeface="Arial" panose="020B0604020202020204" pitchFamily="34" charset="0"/>
                  <a:ea typeface="Verdana"/>
                  <a:cs typeface="Arial" panose="020B0604020202020204" pitchFamily="34" charset="0"/>
                </a:rPr>
                <a:t>References</a:t>
              </a:r>
              <a:endParaRPr lang="en-US" dirty="0">
                <a:latin typeface="Arial" panose="020B0604020202020204" pitchFamily="34" charset="0"/>
                <a:ea typeface="Verdana"/>
                <a:cs typeface="Arial" panose="020B0604020202020204" pitchFamily="34" charset="0"/>
              </a:endParaRPr>
            </a:p>
          </p:txBody>
        </p:sp>
      </p:grpSp>
      <p:grpSp>
        <p:nvGrpSpPr>
          <p:cNvPr id="89" name="Group 88">
            <a:extLst>
              <a:ext uri="{FF2B5EF4-FFF2-40B4-BE49-F238E27FC236}">
                <a16:creationId xmlns:a16="http://schemas.microsoft.com/office/drawing/2014/main" id="{83290A12-7974-2242-EB35-4B70449B0F64}"/>
              </a:ext>
            </a:extLst>
          </p:cNvPr>
          <p:cNvGrpSpPr/>
          <p:nvPr/>
        </p:nvGrpSpPr>
        <p:grpSpPr>
          <a:xfrm>
            <a:off x="32996724" y="18112049"/>
            <a:ext cx="10252279" cy="5304845"/>
            <a:chOff x="32996724" y="18112049"/>
            <a:chExt cx="10252279" cy="5662352"/>
          </a:xfrm>
        </p:grpSpPr>
        <p:sp>
          <p:nvSpPr>
            <p:cNvPr id="76" name="Rectangle 75">
              <a:extLst>
                <a:ext uri="{FF2B5EF4-FFF2-40B4-BE49-F238E27FC236}">
                  <a16:creationId xmlns:a16="http://schemas.microsoft.com/office/drawing/2014/main" id="{09C13825-C253-FBB0-B1AB-C1932E16DD0B}"/>
                </a:ext>
              </a:extLst>
            </p:cNvPr>
            <p:cNvSpPr/>
            <p:nvPr/>
          </p:nvSpPr>
          <p:spPr>
            <a:xfrm>
              <a:off x="32996724" y="18112049"/>
              <a:ext cx="10252279" cy="5662352"/>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7" name="Rectangle 76">
              <a:extLst>
                <a:ext uri="{FF2B5EF4-FFF2-40B4-BE49-F238E27FC236}">
                  <a16:creationId xmlns:a16="http://schemas.microsoft.com/office/drawing/2014/main" id="{AA9C3E30-EAF1-CB69-7319-525FD6E673B6}"/>
                </a:ext>
              </a:extLst>
            </p:cNvPr>
            <p:cNvSpPr/>
            <p:nvPr/>
          </p:nvSpPr>
          <p:spPr>
            <a:xfrm>
              <a:off x="33365979" y="18403336"/>
              <a:ext cx="9535490" cy="499369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78" name="TextBox 77">
            <a:extLst>
              <a:ext uri="{FF2B5EF4-FFF2-40B4-BE49-F238E27FC236}">
                <a16:creationId xmlns:a16="http://schemas.microsoft.com/office/drawing/2014/main" id="{C2437296-03CB-AC72-1A89-0CE470C379B1}"/>
              </a:ext>
            </a:extLst>
          </p:cNvPr>
          <p:cNvSpPr txBox="1"/>
          <p:nvPr/>
        </p:nvSpPr>
        <p:spPr>
          <a:xfrm>
            <a:off x="33839118" y="19661850"/>
            <a:ext cx="8584556"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latin typeface="Arial" panose="020B0604020202020204" pitchFamily="34" charset="0"/>
                <a:ea typeface="Verdana"/>
                <a:cs typeface="Arial" panose="020B0604020202020204" pitchFamily="34" charset="0"/>
              </a:rPr>
              <a:t>I would like to acknowledge Mike Dickey and Valerie Bookwalter for their excellent mentorship and guidance throughout this project, as well as Megan McDonald, Matthew </a:t>
            </a:r>
            <a:r>
              <a:rPr lang="en-US" sz="2400" dirty="0" err="1">
                <a:latin typeface="Arial" panose="020B0604020202020204" pitchFamily="34" charset="0"/>
                <a:ea typeface="Verdana"/>
                <a:cs typeface="Arial" panose="020B0604020202020204" pitchFamily="34" charset="0"/>
              </a:rPr>
              <a:t>Menia</a:t>
            </a:r>
            <a:r>
              <a:rPr lang="en-US" sz="2400" dirty="0">
                <a:latin typeface="Arial" panose="020B0604020202020204" pitchFamily="34" charset="0"/>
                <a:ea typeface="Verdana"/>
                <a:cs typeface="Arial" panose="020B0604020202020204" pitchFamily="34" charset="0"/>
              </a:rPr>
              <a:t> and the rest of the Pansophy Team for their support. Additionally, I would like to acknowledge Carol </a:t>
            </a:r>
            <a:r>
              <a:rPr lang="en-US" sz="2400" dirty="0" err="1">
                <a:latin typeface="Arial" panose="020B0604020202020204" pitchFamily="34" charset="0"/>
                <a:ea typeface="Verdana"/>
                <a:cs typeface="Arial" panose="020B0604020202020204" pitchFamily="34" charset="0"/>
              </a:rPr>
              <a:t>McKisson</a:t>
            </a:r>
            <a:r>
              <a:rPr lang="en-US" sz="2400" dirty="0">
                <a:latin typeface="Arial" panose="020B0604020202020204" pitchFamily="34" charset="0"/>
                <a:ea typeface="Verdana"/>
                <a:cs typeface="Arial" panose="020B0604020202020204" pitchFamily="34" charset="0"/>
              </a:rPr>
              <a:t> and Jalyn Dio for making the program possible, and my fellow interns for making my experience even more enjoyable. </a:t>
            </a:r>
            <a:endParaRPr lang="en-US"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85ECF273-543B-6F6C-2D49-EB3B7E58AECA}"/>
              </a:ext>
            </a:extLst>
          </p:cNvPr>
          <p:cNvSpPr txBox="1"/>
          <p:nvPr/>
        </p:nvSpPr>
        <p:spPr>
          <a:xfrm>
            <a:off x="34876643" y="18697378"/>
            <a:ext cx="6711910" cy="6944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latin typeface="Arial" panose="020B0604020202020204" pitchFamily="34" charset="0"/>
                <a:ea typeface="Verdana"/>
                <a:cs typeface="Arial" panose="020B0604020202020204" pitchFamily="34" charset="0"/>
              </a:rPr>
              <a:t>Acknowledgments</a:t>
            </a:r>
            <a:endParaRPr lang="en-US" dirty="0">
              <a:latin typeface="Arial" panose="020B0604020202020204" pitchFamily="34" charset="0"/>
              <a:ea typeface="Verdana"/>
              <a:cs typeface="Arial" panose="020B0604020202020204" pitchFamily="34" charset="0"/>
            </a:endParaRPr>
          </a:p>
        </p:txBody>
      </p:sp>
      <p:grpSp>
        <p:nvGrpSpPr>
          <p:cNvPr id="19" name="Group 18">
            <a:extLst>
              <a:ext uri="{FF2B5EF4-FFF2-40B4-BE49-F238E27FC236}">
                <a16:creationId xmlns:a16="http://schemas.microsoft.com/office/drawing/2014/main" id="{42DB1AC9-8322-5583-A5B4-86943FC64040}"/>
              </a:ext>
            </a:extLst>
          </p:cNvPr>
          <p:cNvGrpSpPr/>
          <p:nvPr/>
        </p:nvGrpSpPr>
        <p:grpSpPr>
          <a:xfrm>
            <a:off x="33002684" y="4792493"/>
            <a:ext cx="10287448" cy="6908124"/>
            <a:chOff x="668507" y="4323929"/>
            <a:chExt cx="10880591" cy="7437567"/>
          </a:xfrm>
        </p:grpSpPr>
        <p:sp>
          <p:nvSpPr>
            <p:cNvPr id="20" name="Rectangle 19">
              <a:extLst>
                <a:ext uri="{FF2B5EF4-FFF2-40B4-BE49-F238E27FC236}">
                  <a16:creationId xmlns:a16="http://schemas.microsoft.com/office/drawing/2014/main" id="{0F168091-20A6-020B-F489-3A2EE7638E39}"/>
                </a:ext>
              </a:extLst>
            </p:cNvPr>
            <p:cNvSpPr/>
            <p:nvPr/>
          </p:nvSpPr>
          <p:spPr>
            <a:xfrm>
              <a:off x="668507" y="4323929"/>
              <a:ext cx="10880591" cy="7437567"/>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DA871DCF-BA17-BD4A-A8DB-A66C45249E9F}"/>
                </a:ext>
              </a:extLst>
            </p:cNvPr>
            <p:cNvSpPr/>
            <p:nvPr/>
          </p:nvSpPr>
          <p:spPr>
            <a:xfrm>
              <a:off x="1060392" y="4652603"/>
              <a:ext cx="10119874" cy="67637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A015EC1-3091-A4BA-DE54-008A4DEA0235}"/>
                </a:ext>
              </a:extLst>
            </p:cNvPr>
            <p:cNvSpPr txBox="1"/>
            <p:nvPr/>
          </p:nvSpPr>
          <p:spPr>
            <a:xfrm>
              <a:off x="1586206" y="6113666"/>
              <a:ext cx="9079515" cy="44734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latin typeface="Arial" panose="020B0604020202020204" pitchFamily="34" charset="0"/>
                  <a:ea typeface="Verdana"/>
                  <a:cs typeface="Arial" panose="020B0604020202020204" pitchFamily="34" charset="0"/>
                </a:rPr>
                <a:t>The disconnect between the </a:t>
              </a:r>
              <a:r>
                <a:rPr lang="en-US" sz="2400" dirty="0" err="1">
                  <a:latin typeface="Arial" panose="020B0604020202020204" pitchFamily="34" charset="0"/>
                  <a:ea typeface="Verdana"/>
                  <a:cs typeface="Arial" panose="020B0604020202020204" pitchFamily="34" charset="0"/>
                </a:rPr>
                <a:t>PRIMeS</a:t>
              </a:r>
              <a:r>
                <a:rPr lang="en-US" sz="2400" dirty="0">
                  <a:latin typeface="Arial" panose="020B0604020202020204" pitchFamily="34" charset="0"/>
                  <a:ea typeface="Verdana"/>
                  <a:cs typeface="Arial" panose="020B0604020202020204" pitchFamily="34" charset="0"/>
                </a:rPr>
                <a:t> and Travelers database, which is bridged by the construction of a Traveler ID, made it difficult to test the code. Often times a query had to be reverse-engineered to ensure its validity, which took a considerable amount of time. Working in the development side of Pansophy’s databases also proved problematic as all the dev data was years old and adhered to old standards. The development database had to be updated to allow for proper testing. Lastly, discrepancies in the format for traveler IDs required edge cases and special functionality to be implemented to account for exceptions to the standard format. </a:t>
              </a:r>
            </a:p>
          </p:txBody>
        </p:sp>
        <p:sp>
          <p:nvSpPr>
            <p:cNvPr id="24" name="TextBox 23">
              <a:extLst>
                <a:ext uri="{FF2B5EF4-FFF2-40B4-BE49-F238E27FC236}">
                  <a16:creationId xmlns:a16="http://schemas.microsoft.com/office/drawing/2014/main" id="{D7CE632D-1E24-26C9-76E2-F20E22573FCD}"/>
                </a:ext>
              </a:extLst>
            </p:cNvPr>
            <p:cNvSpPr txBox="1"/>
            <p:nvPr/>
          </p:nvSpPr>
          <p:spPr>
            <a:xfrm>
              <a:off x="3871104" y="4936347"/>
              <a:ext cx="405716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latin typeface="Arial" panose="020B0604020202020204" pitchFamily="34" charset="0"/>
                  <a:ea typeface="Verdana"/>
                  <a:cs typeface="Arial" panose="020B0604020202020204" pitchFamily="34" charset="0"/>
                </a:rPr>
                <a:t>Challenges</a:t>
              </a:r>
              <a:endParaRPr lang="en-US" dirty="0">
                <a:latin typeface="Arial" panose="020B0604020202020204" pitchFamily="34" charset="0"/>
                <a:ea typeface="Verdana"/>
                <a:cs typeface="Arial" panose="020B0604020202020204" pitchFamily="34" charset="0"/>
              </a:endParaRPr>
            </a:p>
          </p:txBody>
        </p:sp>
      </p:grpSp>
      <p:grpSp>
        <p:nvGrpSpPr>
          <p:cNvPr id="62" name="Group 61">
            <a:extLst>
              <a:ext uri="{FF2B5EF4-FFF2-40B4-BE49-F238E27FC236}">
                <a16:creationId xmlns:a16="http://schemas.microsoft.com/office/drawing/2014/main" id="{D4F1C839-62C5-2324-2D40-06409BEA5F4D}"/>
              </a:ext>
            </a:extLst>
          </p:cNvPr>
          <p:cNvGrpSpPr/>
          <p:nvPr/>
        </p:nvGrpSpPr>
        <p:grpSpPr>
          <a:xfrm>
            <a:off x="11430969" y="16656073"/>
            <a:ext cx="20925151" cy="2246039"/>
            <a:chOff x="11656418" y="17196936"/>
            <a:chExt cx="13158044" cy="1009024"/>
          </a:xfrm>
        </p:grpSpPr>
        <p:sp>
          <p:nvSpPr>
            <p:cNvPr id="36" name="Rectangle 35">
              <a:extLst>
                <a:ext uri="{FF2B5EF4-FFF2-40B4-BE49-F238E27FC236}">
                  <a16:creationId xmlns:a16="http://schemas.microsoft.com/office/drawing/2014/main" id="{A69B82C3-5163-EBDC-CDB0-692033FBD067}"/>
                </a:ext>
              </a:extLst>
            </p:cNvPr>
            <p:cNvSpPr/>
            <p:nvPr/>
          </p:nvSpPr>
          <p:spPr>
            <a:xfrm>
              <a:off x="11715162" y="17196936"/>
              <a:ext cx="13099300" cy="1009024"/>
            </a:xfrm>
            <a:prstGeom prst="rect">
              <a:avLst/>
            </a:prstGeom>
            <a:solidFill>
              <a:schemeClr val="bg1"/>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3D193147-7A9E-10E0-43F1-7380A8C64FF8}"/>
                </a:ext>
              </a:extLst>
            </p:cNvPr>
            <p:cNvSpPr txBox="1"/>
            <p:nvPr/>
          </p:nvSpPr>
          <p:spPr>
            <a:xfrm>
              <a:off x="11656418" y="17277761"/>
              <a:ext cx="13061897" cy="34566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latin typeface="Arial" panose="020B0604020202020204" pitchFamily="34" charset="0"/>
                  <a:ea typeface="Verdana"/>
                  <a:cs typeface="Arial" panose="020B0604020202020204" pitchFamily="34" charset="0"/>
                </a:rPr>
                <a:t>Results</a:t>
              </a:r>
            </a:p>
          </p:txBody>
        </p:sp>
      </p:grpSp>
      <p:grpSp>
        <p:nvGrpSpPr>
          <p:cNvPr id="14" name="Group 13">
            <a:extLst>
              <a:ext uri="{FF2B5EF4-FFF2-40B4-BE49-F238E27FC236}">
                <a16:creationId xmlns:a16="http://schemas.microsoft.com/office/drawing/2014/main" id="{411F7986-978D-8DE2-5079-0083BD17C869}"/>
              </a:ext>
            </a:extLst>
          </p:cNvPr>
          <p:cNvGrpSpPr/>
          <p:nvPr/>
        </p:nvGrpSpPr>
        <p:grpSpPr>
          <a:xfrm>
            <a:off x="33018416" y="12052250"/>
            <a:ext cx="10230588" cy="5665091"/>
            <a:chOff x="668507" y="4449053"/>
            <a:chExt cx="10880591" cy="5202875"/>
          </a:xfrm>
        </p:grpSpPr>
        <p:sp>
          <p:nvSpPr>
            <p:cNvPr id="26" name="Rectangle 25">
              <a:extLst>
                <a:ext uri="{FF2B5EF4-FFF2-40B4-BE49-F238E27FC236}">
                  <a16:creationId xmlns:a16="http://schemas.microsoft.com/office/drawing/2014/main" id="{41F6CD76-7827-5B5A-D2E9-95A7EEC7F601}"/>
                </a:ext>
              </a:extLst>
            </p:cNvPr>
            <p:cNvSpPr/>
            <p:nvPr/>
          </p:nvSpPr>
          <p:spPr>
            <a:xfrm>
              <a:off x="668507" y="4449053"/>
              <a:ext cx="10880591" cy="5202875"/>
            </a:xfrm>
            <a:prstGeom prst="rect">
              <a:avLst/>
            </a:prstGeom>
            <a:solidFill>
              <a:schemeClr val="accent1">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E013A16A-5A18-3559-EC1F-E8A7F8014EA6}"/>
                </a:ext>
              </a:extLst>
            </p:cNvPr>
            <p:cNvSpPr/>
            <p:nvPr/>
          </p:nvSpPr>
          <p:spPr>
            <a:xfrm>
              <a:off x="1060392" y="4771784"/>
              <a:ext cx="10119874" cy="45500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68C72904-BE8A-A4F3-63A4-0034CD7DE5A3}"/>
                </a:ext>
              </a:extLst>
            </p:cNvPr>
            <p:cNvSpPr txBox="1"/>
            <p:nvPr/>
          </p:nvSpPr>
          <p:spPr>
            <a:xfrm>
              <a:off x="1574575" y="5933821"/>
              <a:ext cx="9154915" cy="31375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latin typeface="Arial" panose="020B0604020202020204" pitchFamily="34" charset="0"/>
                  <a:ea typeface="Verdana" panose="020B0604030504040204" pitchFamily="34" charset="0"/>
                  <a:cs typeface="Arial" panose="020B0604020202020204" pitchFamily="34" charset="0"/>
                </a:rPr>
                <a:t>This work is currently being implemented in the production Pansophy site where engineers can use it. Real world testing in the Test Lab is needed to gain feedback from real users and potentially change functionality to better fit their needs. As new projects, parts and processes come about at Jefferson Lab, this system may also need to be extended or altered to accommodate for any future changes. The modularization of the current system with custom components and functions should facilitate this process.</a:t>
              </a:r>
            </a:p>
          </p:txBody>
        </p:sp>
        <p:sp>
          <p:nvSpPr>
            <p:cNvPr id="29" name="TextBox 28">
              <a:extLst>
                <a:ext uri="{FF2B5EF4-FFF2-40B4-BE49-F238E27FC236}">
                  <a16:creationId xmlns:a16="http://schemas.microsoft.com/office/drawing/2014/main" id="{0AA941A4-E862-4E68-460F-14E16AA251B9}"/>
                </a:ext>
              </a:extLst>
            </p:cNvPr>
            <p:cNvSpPr txBox="1"/>
            <p:nvPr/>
          </p:nvSpPr>
          <p:spPr>
            <a:xfrm>
              <a:off x="2350405" y="5106216"/>
              <a:ext cx="7123250"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400" b="1" dirty="0">
                  <a:latin typeface="Arial" panose="020B0604020202020204" pitchFamily="34" charset="0"/>
                  <a:ea typeface="Verdana"/>
                  <a:cs typeface="Arial" panose="020B0604020202020204" pitchFamily="34" charset="0"/>
                </a:rPr>
                <a:t>Future Work</a:t>
              </a:r>
              <a:endParaRPr lang="en-US" dirty="0">
                <a:latin typeface="Arial" panose="020B0604020202020204" pitchFamily="34" charset="0"/>
                <a:ea typeface="Verdana"/>
                <a:cs typeface="Arial" panose="020B0604020202020204" pitchFamily="34" charset="0"/>
              </a:endParaRPr>
            </a:p>
          </p:txBody>
        </p:sp>
      </p:grpSp>
      <p:grpSp>
        <p:nvGrpSpPr>
          <p:cNvPr id="37" name="Group 36">
            <a:extLst>
              <a:ext uri="{FF2B5EF4-FFF2-40B4-BE49-F238E27FC236}">
                <a16:creationId xmlns:a16="http://schemas.microsoft.com/office/drawing/2014/main" id="{F681BC48-1F15-40D7-EBE2-7F843BE4734A}"/>
              </a:ext>
            </a:extLst>
          </p:cNvPr>
          <p:cNvGrpSpPr/>
          <p:nvPr/>
        </p:nvGrpSpPr>
        <p:grpSpPr>
          <a:xfrm>
            <a:off x="11520532" y="18301096"/>
            <a:ext cx="20831730" cy="13611120"/>
            <a:chOff x="11523268" y="18576343"/>
            <a:chExt cx="10609308" cy="5010983"/>
          </a:xfrm>
        </p:grpSpPr>
        <p:grpSp>
          <p:nvGrpSpPr>
            <p:cNvPr id="35" name="Group 34">
              <a:extLst>
                <a:ext uri="{FF2B5EF4-FFF2-40B4-BE49-F238E27FC236}">
                  <a16:creationId xmlns:a16="http://schemas.microsoft.com/office/drawing/2014/main" id="{E36F8E85-EC2F-3F8F-44D1-D3326B0037EE}"/>
                </a:ext>
              </a:extLst>
            </p:cNvPr>
            <p:cNvGrpSpPr/>
            <p:nvPr/>
          </p:nvGrpSpPr>
          <p:grpSpPr>
            <a:xfrm>
              <a:off x="11523268" y="18576343"/>
              <a:ext cx="10609308" cy="5010983"/>
              <a:chOff x="11477686" y="18519305"/>
              <a:chExt cx="11697863" cy="5010983"/>
            </a:xfrm>
          </p:grpSpPr>
          <p:sp>
            <p:nvSpPr>
              <p:cNvPr id="46" name="Rectangle 45">
                <a:extLst>
                  <a:ext uri="{FF2B5EF4-FFF2-40B4-BE49-F238E27FC236}">
                    <a16:creationId xmlns:a16="http://schemas.microsoft.com/office/drawing/2014/main" id="{BDC500D8-92E1-5225-5D32-4C025FBDD57E}"/>
                  </a:ext>
                </a:extLst>
              </p:cNvPr>
              <p:cNvSpPr/>
              <p:nvPr/>
            </p:nvSpPr>
            <p:spPr>
              <a:xfrm>
                <a:off x="11477686" y="18519305"/>
                <a:ext cx="11697863" cy="50109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770963E3-7602-32C5-FF7D-A30C131F608B}"/>
                  </a:ext>
                </a:extLst>
              </p:cNvPr>
              <p:cNvSpPr txBox="1"/>
              <p:nvPr/>
            </p:nvSpPr>
            <p:spPr>
              <a:xfrm>
                <a:off x="11789115" y="19342068"/>
                <a:ext cx="10963706" cy="173883"/>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just">
                  <a:buFontTx/>
                  <a:buChar char="-"/>
                </a:pPr>
                <a:endParaRPr lang="en-US" sz="2400" dirty="0">
                  <a:latin typeface="Arial" panose="020B0604020202020204" pitchFamily="34" charset="0"/>
                  <a:ea typeface="Verdana"/>
                  <a:cs typeface="Arial" panose="020B0604020202020204" pitchFamily="34" charset="0"/>
                </a:endParaRPr>
              </a:p>
            </p:txBody>
          </p:sp>
        </p:grpSp>
        <p:sp>
          <p:nvSpPr>
            <p:cNvPr id="66" name="TextBox 65">
              <a:extLst>
                <a:ext uri="{FF2B5EF4-FFF2-40B4-BE49-F238E27FC236}">
                  <a16:creationId xmlns:a16="http://schemas.microsoft.com/office/drawing/2014/main" id="{34209F7E-BD0D-77A4-5071-63B39FC2939C}"/>
                </a:ext>
              </a:extLst>
            </p:cNvPr>
            <p:cNvSpPr txBox="1"/>
            <p:nvPr/>
          </p:nvSpPr>
          <p:spPr>
            <a:xfrm>
              <a:off x="11805716" y="22188416"/>
              <a:ext cx="9932333" cy="1738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endParaRPr lang="en-US" sz="2400" dirty="0">
                <a:latin typeface="Arial" panose="020B0604020202020204" pitchFamily="34" charset="0"/>
                <a:ea typeface="Verdana"/>
                <a:cs typeface="Arial" panose="020B0604020202020204" pitchFamily="34" charset="0"/>
              </a:endParaRPr>
            </a:p>
          </p:txBody>
        </p:sp>
      </p:grpSp>
      <p:sp>
        <p:nvSpPr>
          <p:cNvPr id="18" name="AutoShape 6">
            <a:extLst>
              <a:ext uri="{FF2B5EF4-FFF2-40B4-BE49-F238E27FC236}">
                <a16:creationId xmlns:a16="http://schemas.microsoft.com/office/drawing/2014/main" id="{07C01F6A-4C98-E2E1-AE2F-A57FC966BFA1}"/>
              </a:ext>
            </a:extLst>
          </p:cNvPr>
          <p:cNvSpPr>
            <a:spLocks noChangeAspect="1" noChangeArrowheads="1"/>
          </p:cNvSpPr>
          <p:nvPr/>
        </p:nvSpPr>
        <p:spPr bwMode="auto">
          <a:xfrm>
            <a:off x="15302753" y="9816353"/>
            <a:ext cx="6795247" cy="679524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pic>
        <p:nvPicPr>
          <p:cNvPr id="56" name="Picture 55" descr="A tiger with its mouth open&#10;&#10;Description automatically generated">
            <a:extLst>
              <a:ext uri="{FF2B5EF4-FFF2-40B4-BE49-F238E27FC236}">
                <a16:creationId xmlns:a16="http://schemas.microsoft.com/office/drawing/2014/main" id="{956E439D-4C83-DC6D-A168-99CE0D03F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00339" y="1471329"/>
            <a:ext cx="2176428" cy="2057404"/>
          </a:xfrm>
          <a:prstGeom prst="rect">
            <a:avLst/>
          </a:prstGeom>
        </p:spPr>
      </p:pic>
      <p:pic>
        <p:nvPicPr>
          <p:cNvPr id="60" name="Picture 59" descr="A logo with a golden spiral&#10;&#10;Description automatically generated">
            <a:extLst>
              <a:ext uri="{FF2B5EF4-FFF2-40B4-BE49-F238E27FC236}">
                <a16:creationId xmlns:a16="http://schemas.microsoft.com/office/drawing/2014/main" id="{F8533E2B-ACE6-24F8-F57A-42EEB4F894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58656" y="1352684"/>
            <a:ext cx="4616647" cy="2308324"/>
          </a:xfrm>
          <a:prstGeom prst="rect">
            <a:avLst/>
          </a:prstGeom>
        </p:spPr>
      </p:pic>
      <p:pic>
        <p:nvPicPr>
          <p:cNvPr id="63" name="Picture 62" descr="A red line in a black background&#10;&#10;Description automatically generated">
            <a:extLst>
              <a:ext uri="{FF2B5EF4-FFF2-40B4-BE49-F238E27FC236}">
                <a16:creationId xmlns:a16="http://schemas.microsoft.com/office/drawing/2014/main" id="{096B2E61-F213-0E38-1E37-90E63D2B54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681" y="2753077"/>
            <a:ext cx="4631283" cy="1165697"/>
          </a:xfrm>
          <a:prstGeom prst="rect">
            <a:avLst/>
          </a:prstGeom>
        </p:spPr>
      </p:pic>
      <p:grpSp>
        <p:nvGrpSpPr>
          <p:cNvPr id="86" name="Group 85">
            <a:extLst>
              <a:ext uri="{FF2B5EF4-FFF2-40B4-BE49-F238E27FC236}">
                <a16:creationId xmlns:a16="http://schemas.microsoft.com/office/drawing/2014/main" id="{42022C9B-4C48-2EA1-67B2-8BC738EA762F}"/>
              </a:ext>
            </a:extLst>
          </p:cNvPr>
          <p:cNvGrpSpPr>
            <a:grpSpLocks noChangeAspect="1"/>
          </p:cNvGrpSpPr>
          <p:nvPr/>
        </p:nvGrpSpPr>
        <p:grpSpPr>
          <a:xfrm>
            <a:off x="959154" y="1219254"/>
            <a:ext cx="6380412" cy="1280160"/>
            <a:chOff x="6774655" y="3168326"/>
            <a:chExt cx="7615222" cy="1527911"/>
          </a:xfrm>
        </p:grpSpPr>
        <p:pic>
          <p:nvPicPr>
            <p:cNvPr id="80" name="Picture 79" descr="A logo with green text&#10;&#10;Description automatically generated">
              <a:extLst>
                <a:ext uri="{FF2B5EF4-FFF2-40B4-BE49-F238E27FC236}">
                  <a16:creationId xmlns:a16="http://schemas.microsoft.com/office/drawing/2014/main" id="{B8E407CA-5138-9CDC-CE43-F94AD993C72F}"/>
                </a:ext>
              </a:extLst>
            </p:cNvPr>
            <p:cNvPicPr>
              <a:picLocks noChangeAspect="1"/>
            </p:cNvPicPr>
            <p:nvPr/>
          </p:nvPicPr>
          <p:blipFill rotWithShape="1">
            <a:blip r:embed="rId6">
              <a:extLst>
                <a:ext uri="{28A0092B-C50C-407E-A947-70E740481C1C}">
                  <a14:useLocalDpi xmlns:a14="http://schemas.microsoft.com/office/drawing/2010/main" val="0"/>
                </a:ext>
              </a:extLst>
            </a:blip>
            <a:srcRect l="67685" t="35345" b="34469"/>
            <a:stretch/>
          </p:blipFill>
          <p:spPr>
            <a:xfrm>
              <a:off x="11938045" y="3168326"/>
              <a:ext cx="2451832" cy="1527911"/>
            </a:xfrm>
            <a:prstGeom prst="rect">
              <a:avLst/>
            </a:prstGeom>
          </p:spPr>
        </p:pic>
        <p:pic>
          <p:nvPicPr>
            <p:cNvPr id="82" name="Picture 81" descr="A black background with green text&#10;&#10;Description automatically generated">
              <a:extLst>
                <a:ext uri="{FF2B5EF4-FFF2-40B4-BE49-F238E27FC236}">
                  <a16:creationId xmlns:a16="http://schemas.microsoft.com/office/drawing/2014/main" id="{F2A54FBD-DA67-3BED-003F-C23E27F3F72B}"/>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19981" b="38872"/>
            <a:stretch/>
          </p:blipFill>
          <p:spPr>
            <a:xfrm>
              <a:off x="6774655" y="3214320"/>
              <a:ext cx="5351189" cy="1323439"/>
            </a:xfrm>
            <a:prstGeom prst="rect">
              <a:avLst/>
            </a:prstGeom>
          </p:spPr>
        </p:pic>
      </p:grpSp>
      <p:grpSp>
        <p:nvGrpSpPr>
          <p:cNvPr id="67" name="Group 66">
            <a:extLst>
              <a:ext uri="{FF2B5EF4-FFF2-40B4-BE49-F238E27FC236}">
                <a16:creationId xmlns:a16="http://schemas.microsoft.com/office/drawing/2014/main" id="{5F6D4F19-3AA5-0287-E92D-14A0A25DEE95}"/>
              </a:ext>
            </a:extLst>
          </p:cNvPr>
          <p:cNvGrpSpPr/>
          <p:nvPr/>
        </p:nvGrpSpPr>
        <p:grpSpPr>
          <a:xfrm>
            <a:off x="11933005" y="27577556"/>
            <a:ext cx="6995154" cy="3934549"/>
            <a:chOff x="13757134" y="20804802"/>
            <a:chExt cx="6995154" cy="3934549"/>
          </a:xfrm>
        </p:grpSpPr>
        <p:pic>
          <p:nvPicPr>
            <p:cNvPr id="8" name="Picture 7">
              <a:extLst>
                <a:ext uri="{FF2B5EF4-FFF2-40B4-BE49-F238E27FC236}">
                  <a16:creationId xmlns:a16="http://schemas.microsoft.com/office/drawing/2014/main" id="{EF6878A6-E09B-5B75-44F0-9F38D3B8E9BC}"/>
                </a:ext>
              </a:extLst>
            </p:cNvPr>
            <p:cNvPicPr>
              <a:picLocks noChangeAspect="1"/>
            </p:cNvPicPr>
            <p:nvPr/>
          </p:nvPicPr>
          <p:blipFill rotWithShape="1">
            <a:blip r:embed="rId8"/>
            <a:srcRect l="313" t="1587" r="37293" b="4283"/>
            <a:stretch/>
          </p:blipFill>
          <p:spPr>
            <a:xfrm>
              <a:off x="14879396" y="20804802"/>
              <a:ext cx="5011938" cy="3531417"/>
            </a:xfrm>
            <a:prstGeom prst="rect">
              <a:avLst/>
            </a:prstGeom>
            <a:ln>
              <a:noFill/>
            </a:ln>
            <a:effectLst>
              <a:outerShdw blurRad="292100" dist="139700" dir="2700000" algn="tl" rotWithShape="0">
                <a:srgbClr val="333333">
                  <a:alpha val="65000"/>
                </a:srgbClr>
              </a:outerShdw>
            </a:effectLst>
          </p:spPr>
        </p:pic>
        <p:sp>
          <p:nvSpPr>
            <p:cNvPr id="45" name="TextBox 44">
              <a:extLst>
                <a:ext uri="{FF2B5EF4-FFF2-40B4-BE49-F238E27FC236}">
                  <a16:creationId xmlns:a16="http://schemas.microsoft.com/office/drawing/2014/main" id="{563DC36C-BAD9-8D3F-79D9-A81B2CD5AE72}"/>
                </a:ext>
              </a:extLst>
            </p:cNvPr>
            <p:cNvSpPr txBox="1"/>
            <p:nvPr/>
          </p:nvSpPr>
          <p:spPr>
            <a:xfrm>
              <a:off x="13757134" y="24493130"/>
              <a:ext cx="6995154" cy="246221"/>
            </a:xfrm>
            <a:prstGeom prst="rect">
              <a:avLst/>
            </a:prstGeom>
            <a:noFill/>
          </p:spPr>
          <p:txBody>
            <a:bodyPr wrap="square" rtlCol="0">
              <a:spAutoFit/>
            </a:bodyPr>
            <a:lstStyle/>
            <a:p>
              <a:pPr algn="ctr"/>
              <a:r>
                <a:rPr lang="en-US" sz="1000" i="1" dirty="0">
                  <a:latin typeface="Arial" panose="020B0604020202020204" pitchFamily="34" charset="0"/>
                  <a:cs typeface="Arial" panose="020B0604020202020204" pitchFamily="34" charset="0"/>
                </a:rPr>
                <a:t>Figure 2:  The traveler page a user would reach after scanning a part.</a:t>
              </a:r>
            </a:p>
          </p:txBody>
        </p:sp>
      </p:grpSp>
      <p:grpSp>
        <p:nvGrpSpPr>
          <p:cNvPr id="68" name="Group 67">
            <a:extLst>
              <a:ext uri="{FF2B5EF4-FFF2-40B4-BE49-F238E27FC236}">
                <a16:creationId xmlns:a16="http://schemas.microsoft.com/office/drawing/2014/main" id="{18AF10BA-A272-498A-B773-4D34399BFBE9}"/>
              </a:ext>
            </a:extLst>
          </p:cNvPr>
          <p:cNvGrpSpPr/>
          <p:nvPr/>
        </p:nvGrpSpPr>
        <p:grpSpPr>
          <a:xfrm>
            <a:off x="6593096" y="19268460"/>
            <a:ext cx="3362638" cy="5349614"/>
            <a:chOff x="6626844" y="19189666"/>
            <a:chExt cx="3362638" cy="5349614"/>
          </a:xfrm>
        </p:grpSpPr>
        <p:pic>
          <p:nvPicPr>
            <p:cNvPr id="25" name="Picture 24" descr="A hand holding a barcode scanner&#10;&#10;Description automatically generated">
              <a:extLst>
                <a:ext uri="{FF2B5EF4-FFF2-40B4-BE49-F238E27FC236}">
                  <a16:creationId xmlns:a16="http://schemas.microsoft.com/office/drawing/2014/main" id="{C633B3E3-327C-2325-CAB7-4A72AC98D2F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6484" t="21151" r="4886" b="17674"/>
            <a:stretch/>
          </p:blipFill>
          <p:spPr>
            <a:xfrm rot="5400000">
              <a:off x="5793241" y="20023269"/>
              <a:ext cx="5029844" cy="3362637"/>
            </a:xfrm>
            <a:prstGeom prst="rect">
              <a:avLst/>
            </a:prstGeom>
            <a:ln>
              <a:noFill/>
            </a:ln>
            <a:effectLst>
              <a:outerShdw blurRad="190500" algn="tl" rotWithShape="0">
                <a:srgbClr val="000000">
                  <a:alpha val="70000"/>
                </a:srgbClr>
              </a:outerShdw>
            </a:effectLst>
          </p:spPr>
        </p:pic>
        <p:sp>
          <p:nvSpPr>
            <p:cNvPr id="65" name="TextBox 64">
              <a:extLst>
                <a:ext uri="{FF2B5EF4-FFF2-40B4-BE49-F238E27FC236}">
                  <a16:creationId xmlns:a16="http://schemas.microsoft.com/office/drawing/2014/main" id="{57FE90B9-C619-FFA5-3400-21599BBFF730}"/>
                </a:ext>
              </a:extLst>
            </p:cNvPr>
            <p:cNvSpPr txBox="1"/>
            <p:nvPr/>
          </p:nvSpPr>
          <p:spPr>
            <a:xfrm>
              <a:off x="6626844" y="24293059"/>
              <a:ext cx="3362638" cy="246221"/>
            </a:xfrm>
            <a:prstGeom prst="rect">
              <a:avLst/>
            </a:prstGeom>
            <a:noFill/>
          </p:spPr>
          <p:txBody>
            <a:bodyPr wrap="square" rtlCol="0">
              <a:spAutoFit/>
            </a:bodyPr>
            <a:lstStyle/>
            <a:p>
              <a:pPr algn="ctr"/>
              <a:r>
                <a:rPr lang="en-US" sz="1000" i="1" dirty="0">
                  <a:latin typeface="Arial" panose="020B0604020202020204" pitchFamily="34" charset="0"/>
                  <a:cs typeface="Arial" panose="020B0604020202020204" pitchFamily="34" charset="0"/>
                </a:rPr>
                <a:t>Figure 3: A barcode scanner to be used in the lab</a:t>
              </a:r>
            </a:p>
          </p:txBody>
        </p:sp>
      </p:grpSp>
      <p:grpSp>
        <p:nvGrpSpPr>
          <p:cNvPr id="91" name="Group 90">
            <a:extLst>
              <a:ext uri="{FF2B5EF4-FFF2-40B4-BE49-F238E27FC236}">
                <a16:creationId xmlns:a16="http://schemas.microsoft.com/office/drawing/2014/main" id="{9E24FE64-8CA0-7E12-A1F3-25743BB84324}"/>
              </a:ext>
            </a:extLst>
          </p:cNvPr>
          <p:cNvGrpSpPr/>
          <p:nvPr/>
        </p:nvGrpSpPr>
        <p:grpSpPr>
          <a:xfrm>
            <a:off x="22570671" y="12156316"/>
            <a:ext cx="9446479" cy="3034719"/>
            <a:chOff x="22565760" y="12874135"/>
            <a:chExt cx="9446479" cy="3034719"/>
          </a:xfrm>
        </p:grpSpPr>
        <p:pic>
          <p:nvPicPr>
            <p:cNvPr id="17" name="Picture 16">
              <a:extLst>
                <a:ext uri="{FF2B5EF4-FFF2-40B4-BE49-F238E27FC236}">
                  <a16:creationId xmlns:a16="http://schemas.microsoft.com/office/drawing/2014/main" id="{6FAC6460-D8C5-D65D-DC93-AF956788AFA0}"/>
                </a:ext>
              </a:extLst>
            </p:cNvPr>
            <p:cNvPicPr>
              <a:picLocks noChangeAspect="1"/>
            </p:cNvPicPr>
            <p:nvPr/>
          </p:nvPicPr>
          <p:blipFill>
            <a:blip r:embed="rId10"/>
            <a:stretch>
              <a:fillRect/>
            </a:stretch>
          </p:blipFill>
          <p:spPr>
            <a:xfrm>
              <a:off x="23810444" y="12874135"/>
              <a:ext cx="7162733" cy="2586543"/>
            </a:xfrm>
            <a:prstGeom prst="rect">
              <a:avLst/>
            </a:prstGeom>
            <a:ln>
              <a:noFill/>
            </a:ln>
            <a:effectLst>
              <a:outerShdw blurRad="190500" algn="tl" rotWithShape="0">
                <a:srgbClr val="000000">
                  <a:alpha val="70000"/>
                </a:srgbClr>
              </a:outerShdw>
            </a:effectLst>
          </p:spPr>
        </p:pic>
        <p:sp>
          <p:nvSpPr>
            <p:cNvPr id="50" name="TextBox 49">
              <a:extLst>
                <a:ext uri="{FF2B5EF4-FFF2-40B4-BE49-F238E27FC236}">
                  <a16:creationId xmlns:a16="http://schemas.microsoft.com/office/drawing/2014/main" id="{EBA82C28-AAB3-E08F-1E02-37662C9C7053}"/>
                </a:ext>
              </a:extLst>
            </p:cNvPr>
            <p:cNvSpPr txBox="1"/>
            <p:nvPr/>
          </p:nvSpPr>
          <p:spPr>
            <a:xfrm>
              <a:off x="22565760" y="15662633"/>
              <a:ext cx="9446479" cy="246221"/>
            </a:xfrm>
            <a:prstGeom prst="rect">
              <a:avLst/>
            </a:prstGeom>
            <a:noFill/>
          </p:spPr>
          <p:txBody>
            <a:bodyPr wrap="square" rtlCol="0">
              <a:spAutoFit/>
            </a:bodyPr>
            <a:lstStyle/>
            <a:p>
              <a:pPr algn="ctr"/>
              <a:r>
                <a:rPr lang="en-US" sz="1000" i="1" dirty="0">
                  <a:latin typeface="Arial" panose="020B0604020202020204" pitchFamily="34" charset="0"/>
                  <a:cs typeface="Arial" panose="020B0604020202020204" pitchFamily="34" charset="0"/>
                </a:rPr>
                <a:t>Figure 5: The Transaction ID entry box. Redirects used to traveler on submit.</a:t>
              </a:r>
            </a:p>
          </p:txBody>
        </p:sp>
      </p:grpSp>
      <p:grpSp>
        <p:nvGrpSpPr>
          <p:cNvPr id="90" name="Group 89">
            <a:extLst>
              <a:ext uri="{FF2B5EF4-FFF2-40B4-BE49-F238E27FC236}">
                <a16:creationId xmlns:a16="http://schemas.microsoft.com/office/drawing/2014/main" id="{9473AB80-70E3-C5D5-2180-C3CC1E53BE29}"/>
              </a:ext>
            </a:extLst>
          </p:cNvPr>
          <p:cNvGrpSpPr/>
          <p:nvPr/>
        </p:nvGrpSpPr>
        <p:grpSpPr>
          <a:xfrm>
            <a:off x="22686021" y="7188758"/>
            <a:ext cx="9190186" cy="3667691"/>
            <a:chOff x="22689996" y="7648825"/>
            <a:chExt cx="9190186" cy="3667691"/>
          </a:xfrm>
        </p:grpSpPr>
        <p:pic>
          <p:nvPicPr>
            <p:cNvPr id="40" name="Picture 39">
              <a:extLst>
                <a:ext uri="{FF2B5EF4-FFF2-40B4-BE49-F238E27FC236}">
                  <a16:creationId xmlns:a16="http://schemas.microsoft.com/office/drawing/2014/main" id="{BD5F89B4-7F5B-8CD1-B71A-1B296CAFB6D8}"/>
                </a:ext>
              </a:extLst>
            </p:cNvPr>
            <p:cNvPicPr>
              <a:picLocks noChangeAspect="1"/>
            </p:cNvPicPr>
            <p:nvPr/>
          </p:nvPicPr>
          <p:blipFill>
            <a:blip r:embed="rId11"/>
            <a:stretch>
              <a:fillRect/>
            </a:stretch>
          </p:blipFill>
          <p:spPr>
            <a:xfrm>
              <a:off x="23714555" y="7648825"/>
              <a:ext cx="7166660" cy="3361561"/>
            </a:xfrm>
            <a:prstGeom prst="rect">
              <a:avLst/>
            </a:prstGeom>
            <a:ln>
              <a:noFill/>
            </a:ln>
            <a:effectLst>
              <a:outerShdw blurRad="190500" algn="tl" rotWithShape="0">
                <a:srgbClr val="000000">
                  <a:alpha val="70000"/>
                </a:srgbClr>
              </a:outerShdw>
            </a:effectLst>
          </p:spPr>
        </p:pic>
        <p:sp>
          <p:nvSpPr>
            <p:cNvPr id="51" name="TextBox 50">
              <a:extLst>
                <a:ext uri="{FF2B5EF4-FFF2-40B4-BE49-F238E27FC236}">
                  <a16:creationId xmlns:a16="http://schemas.microsoft.com/office/drawing/2014/main" id="{01139484-BA34-A801-24CE-40B78326B200}"/>
                </a:ext>
              </a:extLst>
            </p:cNvPr>
            <p:cNvSpPr txBox="1"/>
            <p:nvPr/>
          </p:nvSpPr>
          <p:spPr>
            <a:xfrm>
              <a:off x="22689996" y="11070295"/>
              <a:ext cx="9190186" cy="246221"/>
            </a:xfrm>
            <a:prstGeom prst="rect">
              <a:avLst/>
            </a:prstGeom>
            <a:noFill/>
          </p:spPr>
          <p:txBody>
            <a:bodyPr wrap="square" rtlCol="0">
              <a:spAutoFit/>
            </a:bodyPr>
            <a:lstStyle/>
            <a:p>
              <a:pPr algn="ctr"/>
              <a:r>
                <a:rPr lang="en-US" sz="1000" i="1" dirty="0">
                  <a:latin typeface="Arial" panose="020B0604020202020204" pitchFamily="34" charset="0"/>
                  <a:cs typeface="Arial" panose="020B0604020202020204" pitchFamily="34" charset="0"/>
                </a:rPr>
                <a:t>Figure 4: The admin restricted page used for setting computer specific cookies.</a:t>
              </a:r>
            </a:p>
          </p:txBody>
        </p:sp>
      </p:grpSp>
      <p:sp>
        <p:nvSpPr>
          <p:cNvPr id="52" name="TextBox 51">
            <a:extLst>
              <a:ext uri="{FF2B5EF4-FFF2-40B4-BE49-F238E27FC236}">
                <a16:creationId xmlns:a16="http://schemas.microsoft.com/office/drawing/2014/main" id="{E599B6DB-247B-BBAF-E34E-8AD5F031C003}"/>
              </a:ext>
            </a:extLst>
          </p:cNvPr>
          <p:cNvSpPr txBox="1"/>
          <p:nvPr/>
        </p:nvSpPr>
        <p:spPr>
          <a:xfrm>
            <a:off x="19372687" y="17654492"/>
            <a:ext cx="12514785" cy="1449627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dirty="0">
                <a:solidFill>
                  <a:schemeClr val="tx1"/>
                </a:solidFill>
                <a:latin typeface="Arial" panose="020B0604020202020204" pitchFamily="34" charset="0"/>
                <a:cs typeface="Arial" panose="020B0604020202020204" pitchFamily="34" charset="0"/>
              </a:rPr>
              <a:t>On the page to set cookies (Figure 3), two queries to the </a:t>
            </a:r>
            <a:r>
              <a:rPr lang="en-US" sz="2400" dirty="0">
                <a:latin typeface="JetBrainsMono NF" panose="02000009000000000000" pitchFamily="50" charset="0"/>
                <a:ea typeface="JetBrainsMono NF" panose="02000009000000000000" pitchFamily="50" charset="0"/>
                <a:cs typeface="JetBrainsMono NF" panose="02000009000000000000" pitchFamily="50" charset="0"/>
              </a:rPr>
              <a:t>TRAV_ACRONYMS</a:t>
            </a:r>
            <a:r>
              <a:rPr lang="en-US" sz="2400" dirty="0">
                <a:solidFill>
                  <a:schemeClr val="tx1"/>
                </a:solidFill>
                <a:latin typeface="Arial" panose="020B0604020202020204" pitchFamily="34" charset="0"/>
                <a:cs typeface="Arial" panose="020B0604020202020204" pitchFamily="34" charset="0"/>
              </a:rPr>
              <a:t> table in the Travelers database return details about all possible work centers and actions in a dash-separated format. By specifying the fields </a:t>
            </a:r>
            <a:r>
              <a:rPr lang="en-US" sz="2400" dirty="0">
                <a:latin typeface="JetBrainsMono NF" panose="02000009000000000000" pitchFamily="50" charset="0"/>
                <a:ea typeface="JetBrainsMono NF" panose="02000009000000000000" pitchFamily="50" charset="0"/>
                <a:cs typeface="JetBrainsMono NF" panose="02000009000000000000" pitchFamily="50" charset="0"/>
              </a:rPr>
              <a:t>OBS</a:t>
            </a:r>
            <a:r>
              <a:rPr lang="en-US" sz="2400" dirty="0">
                <a:solidFill>
                  <a:schemeClr val="tx1"/>
                </a:solidFill>
                <a:latin typeface="Arial" panose="020B0604020202020204" pitchFamily="34" charset="0"/>
                <a:cs typeface="Arial" panose="020B0604020202020204" pitchFamily="34" charset="0"/>
              </a:rPr>
              <a:t>, for obsolete, </a:t>
            </a:r>
            <a:r>
              <a:rPr lang="en-US" sz="2400" dirty="0">
                <a:latin typeface="JetBrainsMono NF" panose="02000009000000000000" pitchFamily="50" charset="0"/>
                <a:ea typeface="JetBrainsMono NF" panose="02000009000000000000" pitchFamily="50" charset="0"/>
                <a:cs typeface="JetBrainsMono NF" panose="02000009000000000000" pitchFamily="50" charset="0"/>
              </a:rPr>
              <a:t>CLOSED</a:t>
            </a:r>
            <a:r>
              <a:rPr lang="en-US" sz="2400" dirty="0">
                <a:solidFill>
                  <a:schemeClr val="tx1"/>
                </a:solidFill>
                <a:latin typeface="Arial" panose="020B0604020202020204" pitchFamily="34" charset="0"/>
                <a:cs typeface="Arial" panose="020B0604020202020204" pitchFamily="34" charset="0"/>
              </a:rPr>
              <a:t>, and </a:t>
            </a:r>
            <a:r>
              <a:rPr lang="en-US" sz="2400" dirty="0">
                <a:latin typeface="JetBrainsMono NF" panose="02000009000000000000" pitchFamily="50" charset="0"/>
                <a:ea typeface="JetBrainsMono NF" panose="02000009000000000000" pitchFamily="50" charset="0"/>
                <a:cs typeface="JetBrainsMono NF" panose="02000009000000000000" pitchFamily="50" charset="0"/>
              </a:rPr>
              <a:t>RETIRED</a:t>
            </a:r>
            <a:r>
              <a:rPr lang="en-US" sz="2400" dirty="0">
                <a:solidFill>
                  <a:schemeClr val="tx1"/>
                </a:solidFill>
                <a:latin typeface="Arial" panose="020B0604020202020204" pitchFamily="34" charset="0"/>
                <a:cs typeface="Arial" panose="020B0604020202020204" pitchFamily="34" charset="0"/>
              </a:rPr>
              <a:t> as </a:t>
            </a:r>
            <a:r>
              <a:rPr lang="en-US" sz="2400" dirty="0">
                <a:latin typeface="JetBrainsMono NF" panose="02000009000000000000" pitchFamily="50" charset="0"/>
                <a:ea typeface="JetBrainsMono NF" panose="02000009000000000000" pitchFamily="50" charset="0"/>
                <a:cs typeface="JetBrainsMono NF" panose="02000009000000000000" pitchFamily="50" charset="0"/>
              </a:rPr>
              <a:t>null</a:t>
            </a:r>
            <a:r>
              <a:rPr lang="en-US" sz="2400" dirty="0">
                <a:solidFill>
                  <a:schemeClr val="tx1"/>
                </a:solidFill>
                <a:latin typeface="Arial" panose="020B0604020202020204" pitchFamily="34" charset="0"/>
                <a:cs typeface="Arial" panose="020B0604020202020204" pitchFamily="34" charset="0"/>
              </a:rPr>
              <a:t>, any work centers or actions that are no longer in use are not returned. A third query to the </a:t>
            </a:r>
            <a:r>
              <a:rPr lang="en-US" sz="2400" dirty="0">
                <a:latin typeface="JetBrainsMono NF" panose="02000009000000000000" pitchFamily="50" charset="0"/>
                <a:ea typeface="JetBrainsMono NF" panose="02000009000000000000" pitchFamily="50" charset="0"/>
                <a:cs typeface="JetBrainsMono NF" panose="02000009000000000000" pitchFamily="50" charset="0"/>
              </a:rPr>
              <a:t>INV_LOCATIONS </a:t>
            </a:r>
            <a:r>
              <a:rPr lang="en-US" sz="2400" dirty="0">
                <a:solidFill>
                  <a:schemeClr val="tx1"/>
                </a:solidFill>
                <a:latin typeface="Arial" panose="020B0604020202020204" pitchFamily="34" charset="0"/>
                <a:cs typeface="Arial" panose="020B0604020202020204" pitchFamily="34" charset="0"/>
              </a:rPr>
              <a:t>table in the </a:t>
            </a:r>
            <a:r>
              <a:rPr lang="en-US" sz="2400" dirty="0" err="1">
                <a:solidFill>
                  <a:schemeClr val="tx1"/>
                </a:solidFill>
                <a:latin typeface="JetBrainsMono NF" panose="02000009000000000000" pitchFamily="50" charset="0"/>
                <a:ea typeface="JetBrainsMono NF" panose="02000009000000000000" pitchFamily="50" charset="0"/>
                <a:cs typeface="JetBrainsMono NF" panose="02000009000000000000" pitchFamily="50" charset="0"/>
              </a:rPr>
              <a:t>PRIMeS</a:t>
            </a:r>
            <a:r>
              <a:rPr lang="en-US" sz="2400" dirty="0">
                <a:solidFill>
                  <a:schemeClr val="tx1"/>
                </a:solidFill>
                <a:latin typeface="Arial" panose="020B0604020202020204" pitchFamily="34" charset="0"/>
                <a:cs typeface="Arial" panose="020B0604020202020204" pitchFamily="34" charset="0"/>
              </a:rPr>
              <a:t> database (Figure 5) collects all valid location IDs. A </a:t>
            </a:r>
            <a:r>
              <a:rPr lang="en-US" sz="2400" dirty="0">
                <a:latin typeface="JetBrainsMono NF" panose="02000009000000000000" pitchFamily="50" charset="0"/>
                <a:ea typeface="JetBrainsMono NF" panose="02000009000000000000" pitchFamily="50" charset="0"/>
                <a:cs typeface="JetBrainsMono NF" panose="02000009000000000000" pitchFamily="50" charset="0"/>
              </a:rPr>
              <a:t>NULL</a:t>
            </a:r>
            <a:r>
              <a:rPr lang="en-US" sz="2400" dirty="0">
                <a:solidFill>
                  <a:schemeClr val="tx1"/>
                </a:solidFill>
                <a:latin typeface="Arial" panose="020B0604020202020204" pitchFamily="34" charset="0"/>
                <a:cs typeface="Arial" panose="020B0604020202020204" pitchFamily="34" charset="0"/>
              </a:rPr>
              <a:t> option was also hard coded into the Location ID drop-down due to certain travelers omitting that field. These three queries populate three drop downs with their results. On submit, a separate script sets cookies to their selected values by invoking a method in the custom </a:t>
            </a:r>
            <a:r>
              <a:rPr lang="en-US" sz="2400" dirty="0" err="1">
                <a:latin typeface="JetBrainsMono NF" panose="02000009000000000000" pitchFamily="50" charset="0"/>
                <a:ea typeface="JetBrainsMono NF" panose="02000009000000000000" pitchFamily="50" charset="0"/>
                <a:cs typeface="JetBrainsMono NF" panose="02000009000000000000" pitchFamily="50" charset="0"/>
              </a:rPr>
              <a:t>CookieBuilder</a:t>
            </a:r>
            <a:r>
              <a:rPr lang="en-US" sz="2400" dirty="0">
                <a:solidFill>
                  <a:schemeClr val="tx1"/>
                </a:solidFill>
                <a:latin typeface="Arial" panose="020B0604020202020204" pitchFamily="34" charset="0"/>
                <a:cs typeface="Arial" panose="020B0604020202020204" pitchFamily="34" charset="0"/>
              </a:rPr>
              <a:t> component.</a:t>
            </a:r>
          </a:p>
          <a:p>
            <a:pPr algn="just"/>
            <a:endParaRPr lang="en-US" sz="2400" dirty="0">
              <a:solidFill>
                <a:schemeClr val="tx1"/>
              </a:solidFill>
              <a:latin typeface="Arial" panose="020B0604020202020204" pitchFamily="34" charset="0"/>
              <a:cs typeface="Arial" panose="020B0604020202020204" pitchFamily="34" charset="0"/>
            </a:endParaRPr>
          </a:p>
          <a:p>
            <a:pPr algn="just"/>
            <a:r>
              <a:rPr lang="en-US" sz="2400" dirty="0">
                <a:solidFill>
                  <a:schemeClr val="tx1"/>
                </a:solidFill>
                <a:latin typeface="Arial" panose="020B0604020202020204" pitchFamily="34" charset="0"/>
                <a:cs typeface="Arial" panose="020B0604020202020204" pitchFamily="34" charset="0"/>
              </a:rPr>
              <a:t>On the transaction ID entry page (Figure 4), a text entry passes user input to the </a:t>
            </a:r>
            <a:r>
              <a:rPr lang="en-US" sz="2400" dirty="0" err="1">
                <a:latin typeface="JetBrainsMono NF" panose="02000009000000000000" pitchFamily="50" charset="0"/>
                <a:ea typeface="JetBrainsMono NF" panose="02000009000000000000" pitchFamily="50" charset="0"/>
                <a:cs typeface="JetBrainsMono NF" panose="02000009000000000000" pitchFamily="50" charset="0"/>
              </a:rPr>
              <a:t>getTravID</a:t>
            </a:r>
            <a:r>
              <a:rPr lang="en-US" sz="2400" dirty="0">
                <a:solidFill>
                  <a:schemeClr val="tx1"/>
                </a:solidFill>
                <a:latin typeface="Arial" panose="020B0604020202020204" pitchFamily="34" charset="0"/>
                <a:cs typeface="Arial" panose="020B0604020202020204" pitchFamily="34" charset="0"/>
              </a:rPr>
              <a:t> function from the </a:t>
            </a:r>
            <a:r>
              <a:rPr lang="en-US" sz="2400" dirty="0" err="1">
                <a:latin typeface="JetBrainsMono NF" panose="02000009000000000000" pitchFamily="50" charset="0"/>
                <a:ea typeface="JetBrainsMono NF" panose="02000009000000000000" pitchFamily="50" charset="0"/>
                <a:cs typeface="JetBrainsMono NF" panose="02000009000000000000" pitchFamily="50" charset="0"/>
              </a:rPr>
              <a:t>TravIDBuilder</a:t>
            </a:r>
            <a:r>
              <a:rPr lang="en-US" sz="2400" dirty="0">
                <a:solidFill>
                  <a:schemeClr val="tx1"/>
                </a:solidFill>
                <a:latin typeface="Arial" panose="020B0604020202020204" pitchFamily="34" charset="0"/>
                <a:cs typeface="Arial" panose="020B0604020202020204" pitchFamily="34" charset="0"/>
              </a:rPr>
              <a:t> component. This function calls the </a:t>
            </a:r>
            <a:r>
              <a:rPr lang="en-US" sz="2400" dirty="0" err="1">
                <a:solidFill>
                  <a:schemeClr val="tx1"/>
                </a:solidFill>
                <a:latin typeface="JetBrainsMono NF" panose="02000009000000000000" pitchFamily="50" charset="0"/>
                <a:ea typeface="JetBrainsMono NF" panose="02000009000000000000" pitchFamily="50" charset="0"/>
                <a:cs typeface="JetBrainsMono NF" panose="02000009000000000000" pitchFamily="50" charset="0"/>
              </a:rPr>
              <a:t>getTravData</a:t>
            </a:r>
            <a:r>
              <a:rPr lang="en-US" sz="2400" dirty="0">
                <a:solidFill>
                  <a:schemeClr val="tx1"/>
                </a:solidFill>
                <a:latin typeface="Arial" panose="020B0604020202020204" pitchFamily="34" charset="0"/>
                <a:cs typeface="Arial" panose="020B0604020202020204" pitchFamily="34" charset="0"/>
              </a:rPr>
              <a:t> function, which includes a query that returns important data about the transaction ID. The transaction ID is introduced into this query using a </a:t>
            </a:r>
            <a:r>
              <a:rPr lang="en-US" sz="2400" dirty="0">
                <a:latin typeface="JetBrainsMono NF" panose="02000009000000000000" pitchFamily="50" charset="0"/>
                <a:ea typeface="JetBrainsMono NF" panose="02000009000000000000" pitchFamily="50" charset="0"/>
                <a:cs typeface="JetBrainsMono NF" panose="02000009000000000000" pitchFamily="50" charset="0"/>
              </a:rPr>
              <a:t>&lt;</a:t>
            </a:r>
            <a:r>
              <a:rPr lang="en-US" sz="2400" dirty="0" err="1">
                <a:latin typeface="JetBrainsMono NF" panose="02000009000000000000" pitchFamily="50" charset="0"/>
                <a:ea typeface="JetBrainsMono NF" panose="02000009000000000000" pitchFamily="50" charset="0"/>
                <a:cs typeface="JetBrainsMono NF" panose="02000009000000000000" pitchFamily="50" charset="0"/>
              </a:rPr>
              <a:t>cfqueryparam</a:t>
            </a:r>
            <a:r>
              <a:rPr lang="en-US" sz="2400" dirty="0">
                <a:latin typeface="JetBrainsMono NF" panose="02000009000000000000" pitchFamily="50" charset="0"/>
                <a:ea typeface="JetBrainsMono NF" panose="02000009000000000000" pitchFamily="50" charset="0"/>
                <a:cs typeface="JetBrainsMono NF" panose="02000009000000000000" pitchFamily="50" charset="0"/>
              </a:rPr>
              <a:t>&gt; </a:t>
            </a:r>
            <a:r>
              <a:rPr lang="en-US" sz="2400" dirty="0">
                <a:solidFill>
                  <a:schemeClr val="tx1"/>
                </a:solidFill>
                <a:latin typeface="Arial" panose="020B0604020202020204" pitchFamily="34" charset="0"/>
                <a:cs typeface="Arial" panose="020B0604020202020204" pitchFamily="34" charset="0"/>
              </a:rPr>
              <a:t>tag. This tag specifies </a:t>
            </a:r>
            <a:r>
              <a:rPr lang="en-US" sz="2400" dirty="0">
                <a:latin typeface="Arial" panose="020B0604020202020204" pitchFamily="34" charset="0"/>
                <a:cs typeface="Arial" panose="020B0604020202020204" pitchFamily="34" charset="0"/>
              </a:rPr>
              <a:t>what type the input value should be so that a malicious actor cannot inject SQL code into the query and potentially compromise the database. </a:t>
            </a:r>
            <a:r>
              <a:rPr lang="en-US" sz="2400" dirty="0">
                <a:solidFill>
                  <a:schemeClr val="tx1"/>
                </a:solidFill>
                <a:latin typeface="Arial" panose="020B0604020202020204" pitchFamily="34" charset="0"/>
                <a:cs typeface="Arial" panose="020B0604020202020204" pitchFamily="34" charset="0"/>
              </a:rPr>
              <a:t>The query results are then returned and used alongside preset cookie values in a series of string concatenations to build a valid traveler ID.</a:t>
            </a:r>
          </a:p>
          <a:p>
            <a:pPr algn="just"/>
            <a:endParaRPr lang="en-US" sz="2400" dirty="0">
              <a:solidFill>
                <a:schemeClr val="tx1"/>
              </a:solidFill>
              <a:latin typeface="Arial" panose="020B0604020202020204" pitchFamily="34" charset="0"/>
              <a:cs typeface="Arial" panose="020B0604020202020204" pitchFamily="34" charset="0"/>
            </a:endParaRPr>
          </a:p>
          <a:p>
            <a:pPr algn="just"/>
            <a:r>
              <a:rPr lang="en-US" sz="2400" dirty="0">
                <a:solidFill>
                  <a:schemeClr val="tx1"/>
                </a:solidFill>
                <a:latin typeface="Arial" panose="020B0604020202020204" pitchFamily="34" charset="0"/>
                <a:cs typeface="Arial" panose="020B0604020202020204" pitchFamily="34" charset="0"/>
              </a:rPr>
              <a:t>Next, the </a:t>
            </a:r>
            <a:r>
              <a:rPr lang="en-US" sz="2400" dirty="0" err="1">
                <a:solidFill>
                  <a:schemeClr val="tx1"/>
                </a:solidFill>
                <a:latin typeface="JetBrainsMono NF" panose="02000009000000000000" pitchFamily="50" charset="0"/>
                <a:ea typeface="JetBrainsMono NF" panose="02000009000000000000" pitchFamily="50" charset="0"/>
                <a:cs typeface="JetBrainsMono NF" panose="02000009000000000000" pitchFamily="50" charset="0"/>
              </a:rPr>
              <a:t>shouldUpdateLogs</a:t>
            </a:r>
            <a:r>
              <a:rPr lang="en-US" sz="2400" dirty="0">
                <a:solidFill>
                  <a:schemeClr val="tx1"/>
                </a:solidFill>
                <a:latin typeface="Arial" panose="020B0604020202020204" pitchFamily="34" charset="0"/>
                <a:cs typeface="Arial" panose="020B0604020202020204" pitchFamily="34" charset="0"/>
              </a:rPr>
              <a:t> function is used to query the </a:t>
            </a:r>
            <a:r>
              <a:rPr lang="en-US" sz="2400" dirty="0">
                <a:solidFill>
                  <a:schemeClr val="tx1"/>
                </a:solidFill>
                <a:latin typeface="JetBrainsMono NF" panose="02000009000000000000" pitchFamily="50" charset="0"/>
                <a:ea typeface="JetBrainsMono NF" panose="02000009000000000000" pitchFamily="50" charset="0"/>
                <a:cs typeface="JetBrainsMono NF" panose="02000009000000000000" pitchFamily="50" charset="0"/>
              </a:rPr>
              <a:t>INV_TRANSACTIONS</a:t>
            </a:r>
            <a:r>
              <a:rPr lang="en-US" sz="2400" dirty="0">
                <a:solidFill>
                  <a:schemeClr val="tx1"/>
                </a:solidFill>
                <a:latin typeface="Arial" panose="020B0604020202020204" pitchFamily="34" charset="0"/>
                <a:cs typeface="Arial" panose="020B0604020202020204" pitchFamily="34" charset="0"/>
              </a:rPr>
              <a:t> and </a:t>
            </a:r>
            <a:r>
              <a:rPr lang="en-US" sz="2400" dirty="0">
                <a:latin typeface="JetBrainsMono NF" panose="02000009000000000000" pitchFamily="50" charset="0"/>
                <a:ea typeface="JetBrainsMono NF" panose="02000009000000000000" pitchFamily="50" charset="0"/>
                <a:cs typeface="JetBrainsMono NF" panose="02000009000000000000" pitchFamily="50" charset="0"/>
              </a:rPr>
              <a:t>INV_INVENTORY</a:t>
            </a:r>
            <a:r>
              <a:rPr lang="en-US" sz="2400" dirty="0">
                <a:solidFill>
                  <a:schemeClr val="tx1"/>
                </a:solidFill>
                <a:latin typeface="Arial" panose="020B0604020202020204" pitchFamily="34" charset="0"/>
                <a:cs typeface="Arial" panose="020B0604020202020204" pitchFamily="34" charset="0"/>
              </a:rPr>
              <a:t> tables (Figure 5) to determine if a part is still in inventory. The </a:t>
            </a:r>
            <a:r>
              <a:rPr lang="en-US" sz="2400" dirty="0">
                <a:latin typeface="JetBrainsMono NF" panose="02000009000000000000" pitchFamily="50" charset="0"/>
                <a:ea typeface="JetBrainsMono NF" panose="02000009000000000000" pitchFamily="50" charset="0"/>
                <a:cs typeface="JetBrainsMono NF" panose="02000009000000000000" pitchFamily="50" charset="0"/>
              </a:rPr>
              <a:t>INV_TRANSACTIONS</a:t>
            </a:r>
            <a:r>
              <a:rPr lang="en-US" sz="2400" dirty="0">
                <a:solidFill>
                  <a:schemeClr val="tx1"/>
                </a:solidFill>
                <a:latin typeface="Arial" panose="020B0604020202020204" pitchFamily="34" charset="0"/>
                <a:cs typeface="Arial" panose="020B0604020202020204" pitchFamily="34" charset="0"/>
              </a:rPr>
              <a:t> table is a history of all travelers, while the </a:t>
            </a:r>
            <a:r>
              <a:rPr lang="en-US" sz="2400" dirty="0">
                <a:latin typeface="JetBrainsMono NF" panose="02000009000000000000" pitchFamily="50" charset="0"/>
                <a:ea typeface="JetBrainsMono NF" panose="02000009000000000000" pitchFamily="50" charset="0"/>
                <a:cs typeface="JetBrainsMono NF" panose="02000009000000000000" pitchFamily="50" charset="0"/>
              </a:rPr>
              <a:t>INV_INVENTORY</a:t>
            </a:r>
            <a:r>
              <a:rPr lang="en-US" sz="2400" dirty="0">
                <a:solidFill>
                  <a:schemeClr val="tx1"/>
                </a:solidFill>
                <a:latin typeface="Arial" panose="020B0604020202020204" pitchFamily="34" charset="0"/>
                <a:cs typeface="Arial" panose="020B0604020202020204" pitchFamily="34" charset="0"/>
              </a:rPr>
              <a:t> table is  a list of all parts in inventory. If the part is in the inventory and is not already in the current user's location, a new record is inserted in the </a:t>
            </a:r>
            <a:r>
              <a:rPr lang="en-US" sz="2400" dirty="0">
                <a:latin typeface="JetBrainsMono NF" panose="02000009000000000000" pitchFamily="50" charset="0"/>
                <a:ea typeface="JetBrainsMono NF" panose="02000009000000000000" pitchFamily="50" charset="0"/>
                <a:cs typeface="JetBrainsMono NF" panose="02000009000000000000" pitchFamily="50" charset="0"/>
              </a:rPr>
              <a:t>INV_TRANSACTIONS</a:t>
            </a:r>
            <a:r>
              <a:rPr lang="en-US" sz="2400" dirty="0">
                <a:solidFill>
                  <a:schemeClr val="tx1"/>
                </a:solidFill>
                <a:latin typeface="Arial" panose="020B0604020202020204" pitchFamily="34" charset="0"/>
                <a:cs typeface="Arial" panose="020B0604020202020204" pitchFamily="34" charset="0"/>
              </a:rPr>
              <a:t> table and a corresponding record in the </a:t>
            </a:r>
            <a:r>
              <a:rPr lang="en-US" sz="2400" dirty="0">
                <a:latin typeface="JetBrainsMono NF" panose="02000009000000000000" pitchFamily="50" charset="0"/>
                <a:ea typeface="JetBrainsMono NF" panose="02000009000000000000" pitchFamily="50" charset="0"/>
                <a:cs typeface="JetBrainsMono NF" panose="02000009000000000000" pitchFamily="50" charset="0"/>
              </a:rPr>
              <a:t>INV_INVENTORY</a:t>
            </a:r>
            <a:r>
              <a:rPr lang="en-US" sz="2400" dirty="0">
                <a:solidFill>
                  <a:schemeClr val="tx1"/>
                </a:solidFill>
                <a:latin typeface="Arial" panose="020B0604020202020204" pitchFamily="34" charset="0"/>
                <a:cs typeface="Arial" panose="020B0604020202020204" pitchFamily="34" charset="0"/>
              </a:rPr>
              <a:t> table is updated with the new location ID.</a:t>
            </a:r>
          </a:p>
          <a:p>
            <a:pPr algn="just"/>
            <a:endParaRPr lang="en-US" sz="2400" dirty="0">
              <a:solidFill>
                <a:schemeClr val="tx1"/>
              </a:solidFill>
              <a:latin typeface="Arial" panose="020B0604020202020204" pitchFamily="34" charset="0"/>
              <a:cs typeface="Arial" panose="020B0604020202020204" pitchFamily="34" charset="0"/>
            </a:endParaRPr>
          </a:p>
          <a:p>
            <a:pPr algn="just"/>
            <a:r>
              <a:rPr lang="en-US" sz="2400" dirty="0">
                <a:solidFill>
                  <a:schemeClr val="tx1"/>
                </a:solidFill>
                <a:latin typeface="Arial" panose="020B0604020202020204" pitchFamily="34" charset="0"/>
                <a:cs typeface="Arial" panose="020B0604020202020204" pitchFamily="34" charset="0"/>
              </a:rPr>
              <a:t>It is possible for a traveler to have multiple revisions added to it as certain actions are performed on it multiple times. A call to the </a:t>
            </a:r>
            <a:r>
              <a:rPr lang="en-US" sz="2400" dirty="0" err="1">
                <a:solidFill>
                  <a:schemeClr val="tx1"/>
                </a:solidFill>
                <a:latin typeface="JetBrainsMono NF" panose="02000009000000000000" pitchFamily="50" charset="0"/>
                <a:ea typeface="JetBrainsMono NF" panose="02000009000000000000" pitchFamily="50" charset="0"/>
                <a:cs typeface="JetBrainsMono NF" panose="02000009000000000000" pitchFamily="50" charset="0"/>
              </a:rPr>
              <a:t>getRevisionNumber</a:t>
            </a:r>
            <a:r>
              <a:rPr lang="en-US" sz="2400" dirty="0">
                <a:solidFill>
                  <a:schemeClr val="tx1"/>
                </a:solidFill>
                <a:latin typeface="Arial" panose="020B0604020202020204" pitchFamily="34" charset="0"/>
                <a:cs typeface="Arial" panose="020B0604020202020204" pitchFamily="34" charset="0"/>
              </a:rPr>
              <a:t> method returns the total number of revisions a traveler has received and, if valid, this number is appended to the traveler ID. Finally, all information is concatenated to a URL the user is redirected to. In the case of the </a:t>
            </a:r>
            <a:r>
              <a:rPr lang="en-US" sz="2400" dirty="0" err="1">
                <a:solidFill>
                  <a:schemeClr val="tx1"/>
                </a:solidFill>
                <a:latin typeface="JetBrainsMono NF" panose="02000009000000000000" pitchFamily="50" charset="0"/>
                <a:ea typeface="JetBrainsMono NF" panose="02000009000000000000" pitchFamily="50" charset="0"/>
                <a:cs typeface="JetBrainsMono NF" panose="02000009000000000000" pitchFamily="50" charset="0"/>
              </a:rPr>
              <a:t>getRevisionNumber</a:t>
            </a:r>
            <a:r>
              <a:rPr lang="en-US" sz="2400" dirty="0">
                <a:solidFill>
                  <a:schemeClr val="tx1"/>
                </a:solidFill>
                <a:latin typeface="Arial" panose="020B0604020202020204" pitchFamily="34" charset="0"/>
                <a:cs typeface="Arial" panose="020B0604020202020204" pitchFamily="34" charset="0"/>
              </a:rPr>
              <a:t> function returning an empty string, meaning the Traveler ID is invalid, the </a:t>
            </a:r>
            <a:r>
              <a:rPr lang="en-US" sz="2400" dirty="0" err="1">
                <a:solidFill>
                  <a:schemeClr val="tx1"/>
                </a:solidFill>
                <a:latin typeface="JetBrainsMono NF" panose="02000009000000000000" pitchFamily="50" charset="0"/>
                <a:ea typeface="JetBrainsMono NF" panose="02000009000000000000" pitchFamily="50" charset="0"/>
                <a:cs typeface="JetBrainsMono NF" panose="02000009000000000000" pitchFamily="50" charset="0"/>
              </a:rPr>
              <a:t>getTravIDExtended</a:t>
            </a:r>
            <a:r>
              <a:rPr lang="en-US" sz="2400" dirty="0">
                <a:solidFill>
                  <a:schemeClr val="tx1"/>
                </a:solidFill>
                <a:latin typeface="Arial" panose="020B0604020202020204" pitchFamily="34" charset="0"/>
                <a:cs typeface="Arial" panose="020B0604020202020204" pitchFamily="34" charset="0"/>
              </a:rPr>
              <a:t> function is called. By attempting to match the traveler ID with a filtered set of options with the </a:t>
            </a:r>
            <a:r>
              <a:rPr lang="en-US" sz="2400" dirty="0">
                <a:solidFill>
                  <a:schemeClr val="tx1"/>
                </a:solidFill>
                <a:latin typeface="JetBrainsMono NF" panose="02000009000000000000" pitchFamily="50" charset="0"/>
                <a:ea typeface="JetBrainsMono NF" panose="02000009000000000000" pitchFamily="50" charset="0"/>
                <a:cs typeface="JetBrainsMono NF" panose="02000009000000000000" pitchFamily="50" charset="0"/>
              </a:rPr>
              <a:t>LIKE</a:t>
            </a:r>
            <a:r>
              <a:rPr lang="en-US" sz="2400" dirty="0">
                <a:solidFill>
                  <a:schemeClr val="tx1"/>
                </a:solidFill>
                <a:latin typeface="Arial" panose="020B0604020202020204" pitchFamily="34" charset="0"/>
                <a:cs typeface="Arial" panose="020B0604020202020204" pitchFamily="34" charset="0"/>
              </a:rPr>
              <a:t> keyword in SQL, this function returns a list of possible traveler IDs that the user can search through and select (Figure 6). As the user types in the provided text input box, the results are filtered with JavaScript to contain only those that match the user's input. When a valid option is selected, the </a:t>
            </a:r>
            <a:r>
              <a:rPr lang="en-US" sz="2400" dirty="0" err="1">
                <a:solidFill>
                  <a:schemeClr val="tx1"/>
                </a:solidFill>
                <a:latin typeface="JetBrainsMono NF" panose="02000009000000000000" pitchFamily="50" charset="0"/>
                <a:ea typeface="JetBrainsMono NF" panose="02000009000000000000" pitchFamily="50" charset="0"/>
                <a:cs typeface="JetBrainsMono NF" panose="02000009000000000000" pitchFamily="50" charset="0"/>
              </a:rPr>
              <a:t>submitTravID</a:t>
            </a:r>
            <a:r>
              <a:rPr lang="en-US" sz="2400" dirty="0">
                <a:solidFill>
                  <a:schemeClr val="tx1"/>
                </a:solidFill>
                <a:latin typeface="Arial" panose="020B0604020202020204" pitchFamily="34" charset="0"/>
                <a:cs typeface="Arial" panose="020B0604020202020204" pitchFamily="34" charset="0"/>
              </a:rPr>
              <a:t> script is executed, which redirects the user to the correct traveler page (Figure 7) with the now adequate amount of information.</a:t>
            </a:r>
          </a:p>
          <a:p>
            <a:pPr algn="just"/>
            <a:endParaRPr lang="en-US" sz="2400" dirty="0">
              <a:solidFill>
                <a:schemeClr val="tx1"/>
              </a:solidFill>
              <a:latin typeface="Arial" panose="020B0604020202020204" pitchFamily="34" charset="0"/>
              <a:cs typeface="Arial" panose="020B0604020202020204" pitchFamily="34" charset="0"/>
            </a:endParaRPr>
          </a:p>
        </p:txBody>
      </p:sp>
      <p:grpSp>
        <p:nvGrpSpPr>
          <p:cNvPr id="81" name="Group 80">
            <a:extLst>
              <a:ext uri="{FF2B5EF4-FFF2-40B4-BE49-F238E27FC236}">
                <a16:creationId xmlns:a16="http://schemas.microsoft.com/office/drawing/2014/main" id="{A1739A96-04FC-A290-4E36-49EC952C26F8}"/>
              </a:ext>
            </a:extLst>
          </p:cNvPr>
          <p:cNvGrpSpPr/>
          <p:nvPr/>
        </p:nvGrpSpPr>
        <p:grpSpPr>
          <a:xfrm>
            <a:off x="1927917" y="28570802"/>
            <a:ext cx="7492093" cy="2817113"/>
            <a:chOff x="2146510" y="28518885"/>
            <a:chExt cx="7492093" cy="2817113"/>
          </a:xfrm>
        </p:grpSpPr>
        <p:pic>
          <p:nvPicPr>
            <p:cNvPr id="55" name="Picture 54" descr="A close-up of a paper label&#10;&#10;Description automatically generated">
              <a:extLst>
                <a:ext uri="{FF2B5EF4-FFF2-40B4-BE49-F238E27FC236}">
                  <a16:creationId xmlns:a16="http://schemas.microsoft.com/office/drawing/2014/main" id="{93B1CD97-F9CE-19E4-D4A9-A4408095FB2D}"/>
                </a:ext>
              </a:extLst>
            </p:cNvPr>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0000" contrast="-20000"/>
                      </a14:imgEffect>
                    </a14:imgLayer>
                  </a14:imgProps>
                </a:ext>
                <a:ext uri="{28A0092B-C50C-407E-A947-70E740481C1C}">
                  <a14:useLocalDpi xmlns:a14="http://schemas.microsoft.com/office/drawing/2010/main" val="0"/>
                </a:ext>
              </a:extLst>
            </a:blip>
            <a:srcRect l="14614" t="34265" r="18212" b="40787"/>
            <a:stretch/>
          </p:blipFill>
          <p:spPr>
            <a:xfrm>
              <a:off x="3544508" y="28518885"/>
              <a:ext cx="4977192" cy="2465184"/>
            </a:xfrm>
            <a:prstGeom prst="rect">
              <a:avLst/>
            </a:prstGeom>
            <a:ln>
              <a:noFill/>
            </a:ln>
            <a:effectLst>
              <a:outerShdw blurRad="190500" algn="tl" rotWithShape="0">
                <a:srgbClr val="000000">
                  <a:alpha val="70000"/>
                </a:srgbClr>
              </a:outerShdw>
            </a:effectLst>
          </p:spPr>
        </p:pic>
        <p:sp>
          <p:nvSpPr>
            <p:cNvPr id="69" name="TextBox 68">
              <a:extLst>
                <a:ext uri="{FF2B5EF4-FFF2-40B4-BE49-F238E27FC236}">
                  <a16:creationId xmlns:a16="http://schemas.microsoft.com/office/drawing/2014/main" id="{24809758-E3B8-E3BC-D98D-2F289417D4A8}"/>
                </a:ext>
              </a:extLst>
            </p:cNvPr>
            <p:cNvSpPr txBox="1"/>
            <p:nvPr/>
          </p:nvSpPr>
          <p:spPr>
            <a:xfrm>
              <a:off x="2146510" y="31089777"/>
              <a:ext cx="7492093" cy="246221"/>
            </a:xfrm>
            <a:prstGeom prst="rect">
              <a:avLst/>
            </a:prstGeom>
            <a:noFill/>
          </p:spPr>
          <p:txBody>
            <a:bodyPr wrap="square" rtlCol="0">
              <a:spAutoFit/>
            </a:bodyPr>
            <a:lstStyle/>
            <a:p>
              <a:pPr algn="ctr"/>
              <a:r>
                <a:rPr lang="en-US" sz="1000" i="1" dirty="0">
                  <a:latin typeface="Arial" panose="020B0604020202020204" pitchFamily="34" charset="0"/>
                  <a:cs typeface="Arial" panose="020B0604020202020204" pitchFamily="34" charset="0"/>
                </a:rPr>
                <a:t>Figure 1: A sticker containing the barcode to be scanned by an engineer</a:t>
              </a:r>
            </a:p>
          </p:txBody>
        </p:sp>
      </p:grpSp>
      <p:sp>
        <p:nvSpPr>
          <p:cNvPr id="96" name="TextBox 95">
            <a:extLst>
              <a:ext uri="{FF2B5EF4-FFF2-40B4-BE49-F238E27FC236}">
                <a16:creationId xmlns:a16="http://schemas.microsoft.com/office/drawing/2014/main" id="{C5492C31-9A1E-0EC7-1488-4CAF2CA5E778}"/>
              </a:ext>
            </a:extLst>
          </p:cNvPr>
          <p:cNvSpPr txBox="1"/>
          <p:nvPr/>
        </p:nvSpPr>
        <p:spPr>
          <a:xfrm>
            <a:off x="11933005" y="22684589"/>
            <a:ext cx="12289866" cy="461665"/>
          </a:xfrm>
          <a:prstGeom prst="rect">
            <a:avLst/>
          </a:prstGeom>
          <a:noFill/>
        </p:spPr>
        <p:txBody>
          <a:bodyPr wrap="square">
            <a:spAutoFit/>
          </a:bodyPr>
          <a:lstStyle/>
          <a:p>
            <a:pPr algn="just"/>
            <a:endParaRPr lang="en-US" sz="2400" dirty="0">
              <a:solidFill>
                <a:schemeClr val="tx1"/>
              </a:solidFill>
              <a:latin typeface="Arial" panose="020B0604020202020204" pitchFamily="34" charset="0"/>
              <a:cs typeface="Arial" panose="020B0604020202020204" pitchFamily="34" charset="0"/>
            </a:endParaRPr>
          </a:p>
        </p:txBody>
      </p:sp>
      <p:grpSp>
        <p:nvGrpSpPr>
          <p:cNvPr id="100" name="Group 99">
            <a:extLst>
              <a:ext uri="{FF2B5EF4-FFF2-40B4-BE49-F238E27FC236}">
                <a16:creationId xmlns:a16="http://schemas.microsoft.com/office/drawing/2014/main" id="{526BBC97-B578-F10B-A04E-34F9C2F80692}"/>
              </a:ext>
            </a:extLst>
          </p:cNvPr>
          <p:cNvGrpSpPr/>
          <p:nvPr/>
        </p:nvGrpSpPr>
        <p:grpSpPr>
          <a:xfrm>
            <a:off x="11894226" y="23348209"/>
            <a:ext cx="7033932" cy="2661903"/>
            <a:chOff x="24652135" y="23527410"/>
            <a:chExt cx="7033932" cy="2661903"/>
          </a:xfrm>
        </p:grpSpPr>
        <p:pic>
          <p:nvPicPr>
            <p:cNvPr id="10" name="Picture 9">
              <a:extLst>
                <a:ext uri="{FF2B5EF4-FFF2-40B4-BE49-F238E27FC236}">
                  <a16:creationId xmlns:a16="http://schemas.microsoft.com/office/drawing/2014/main" id="{3CB450CF-09D8-5E72-F834-C1280920193F}"/>
                </a:ext>
              </a:extLst>
            </p:cNvPr>
            <p:cNvPicPr>
              <a:picLocks noChangeAspect="1"/>
            </p:cNvPicPr>
            <p:nvPr/>
          </p:nvPicPr>
          <p:blipFill>
            <a:blip r:embed="rId14"/>
            <a:stretch>
              <a:fillRect/>
            </a:stretch>
          </p:blipFill>
          <p:spPr>
            <a:xfrm>
              <a:off x="25170798" y="23527410"/>
              <a:ext cx="6202435" cy="2321825"/>
            </a:xfrm>
            <a:prstGeom prst="rect">
              <a:avLst/>
            </a:prstGeom>
            <a:ln>
              <a:noFill/>
            </a:ln>
            <a:effectLst>
              <a:outerShdw blurRad="190500" algn="tl" rotWithShape="0">
                <a:srgbClr val="000000">
                  <a:alpha val="70000"/>
                </a:srgbClr>
              </a:outerShdw>
            </a:effectLst>
          </p:spPr>
        </p:pic>
        <p:sp>
          <p:nvSpPr>
            <p:cNvPr id="97" name="TextBox 96">
              <a:extLst>
                <a:ext uri="{FF2B5EF4-FFF2-40B4-BE49-F238E27FC236}">
                  <a16:creationId xmlns:a16="http://schemas.microsoft.com/office/drawing/2014/main" id="{53CCEC80-A1C0-45DB-8299-E783956B2631}"/>
                </a:ext>
              </a:extLst>
            </p:cNvPr>
            <p:cNvSpPr txBox="1"/>
            <p:nvPr/>
          </p:nvSpPr>
          <p:spPr>
            <a:xfrm>
              <a:off x="24652135" y="25943092"/>
              <a:ext cx="7033932" cy="246221"/>
            </a:xfrm>
            <a:prstGeom prst="rect">
              <a:avLst/>
            </a:prstGeom>
            <a:noFill/>
          </p:spPr>
          <p:txBody>
            <a:bodyPr wrap="square" rtlCol="0">
              <a:spAutoFit/>
            </a:bodyPr>
            <a:lstStyle/>
            <a:p>
              <a:pPr algn="ctr"/>
              <a:r>
                <a:rPr lang="en-US" sz="1000" i="1" dirty="0">
                  <a:latin typeface="Arial" panose="020B0604020202020204" pitchFamily="34" charset="0"/>
                  <a:cs typeface="Arial" panose="020B0604020202020204" pitchFamily="34" charset="0"/>
                </a:rPr>
                <a:t>Figure 7: A search and select page that filters valid traveler IDs. Redirects user on click.</a:t>
              </a:r>
            </a:p>
          </p:txBody>
        </p:sp>
      </p:grpSp>
      <p:grpSp>
        <p:nvGrpSpPr>
          <p:cNvPr id="99" name="Group 98">
            <a:extLst>
              <a:ext uri="{FF2B5EF4-FFF2-40B4-BE49-F238E27FC236}">
                <a16:creationId xmlns:a16="http://schemas.microsoft.com/office/drawing/2014/main" id="{C154C34B-ABD5-951A-8394-FD1012ED744C}"/>
              </a:ext>
            </a:extLst>
          </p:cNvPr>
          <p:cNvGrpSpPr/>
          <p:nvPr/>
        </p:nvGrpSpPr>
        <p:grpSpPr>
          <a:xfrm>
            <a:off x="11784728" y="18207809"/>
            <a:ext cx="7144487" cy="4320043"/>
            <a:chOff x="24514858" y="23047802"/>
            <a:chExt cx="7144487" cy="4320043"/>
          </a:xfrm>
        </p:grpSpPr>
        <p:pic>
          <p:nvPicPr>
            <p:cNvPr id="7" name="Picture 6" descr="A diagram of a software company&#10;&#10;Description automatically generated with medium confidence">
              <a:extLst>
                <a:ext uri="{FF2B5EF4-FFF2-40B4-BE49-F238E27FC236}">
                  <a16:creationId xmlns:a16="http://schemas.microsoft.com/office/drawing/2014/main" id="{BC5BDE3F-4EF0-F0AB-82E0-DD051053F5B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5069626" y="23047802"/>
              <a:ext cx="6232390" cy="3972051"/>
            </a:xfrm>
            <a:prstGeom prst="rect">
              <a:avLst/>
            </a:prstGeom>
            <a:ln>
              <a:noFill/>
            </a:ln>
            <a:effectLst>
              <a:outerShdw blurRad="190500" algn="tl" rotWithShape="0">
                <a:srgbClr val="000000">
                  <a:alpha val="70000"/>
                </a:srgbClr>
              </a:outerShdw>
            </a:effectLst>
          </p:spPr>
        </p:pic>
        <p:sp>
          <p:nvSpPr>
            <p:cNvPr id="98" name="TextBox 97">
              <a:extLst>
                <a:ext uri="{FF2B5EF4-FFF2-40B4-BE49-F238E27FC236}">
                  <a16:creationId xmlns:a16="http://schemas.microsoft.com/office/drawing/2014/main" id="{7774C7C4-9E8E-0ABC-CFD2-4B10BE90D26E}"/>
                </a:ext>
              </a:extLst>
            </p:cNvPr>
            <p:cNvSpPr txBox="1"/>
            <p:nvPr/>
          </p:nvSpPr>
          <p:spPr>
            <a:xfrm>
              <a:off x="24514858" y="27121624"/>
              <a:ext cx="7144487" cy="246221"/>
            </a:xfrm>
            <a:prstGeom prst="rect">
              <a:avLst/>
            </a:prstGeom>
            <a:noFill/>
          </p:spPr>
          <p:txBody>
            <a:bodyPr wrap="square" rtlCol="0">
              <a:spAutoFit/>
            </a:bodyPr>
            <a:lstStyle/>
            <a:p>
              <a:pPr algn="ctr"/>
              <a:r>
                <a:rPr lang="en-US" sz="1000" i="1" dirty="0">
                  <a:latin typeface="Arial" panose="020B0604020202020204" pitchFamily="34" charset="0"/>
                  <a:cs typeface="Arial" panose="020B0604020202020204" pitchFamily="34" charset="0"/>
                </a:rPr>
                <a:t>Figure 6: An entity relational diagram describing the </a:t>
              </a:r>
              <a:r>
                <a:rPr lang="en-US" sz="1000" i="1" dirty="0" err="1">
                  <a:latin typeface="Arial" panose="020B0604020202020204" pitchFamily="34" charset="0"/>
                  <a:cs typeface="Arial" panose="020B0604020202020204" pitchFamily="34" charset="0"/>
                </a:rPr>
                <a:t>PRIMeS</a:t>
              </a:r>
              <a:r>
                <a:rPr lang="en-US" sz="1000" i="1" dirty="0">
                  <a:latin typeface="Arial" panose="020B0604020202020204" pitchFamily="34" charset="0"/>
                  <a:cs typeface="Arial" panose="020B0604020202020204" pitchFamily="34" charset="0"/>
                </a:rPr>
                <a:t> database.</a:t>
              </a:r>
            </a:p>
          </p:txBody>
        </p:sp>
      </p:grpSp>
      <p:pic>
        <p:nvPicPr>
          <p:cNvPr id="111" name="Picture 110">
            <a:extLst>
              <a:ext uri="{FF2B5EF4-FFF2-40B4-BE49-F238E27FC236}">
                <a16:creationId xmlns:a16="http://schemas.microsoft.com/office/drawing/2014/main" id="{B40A8105-65FC-9C94-7D0B-0F63BB2B8D31}"/>
              </a:ext>
            </a:extLst>
          </p:cNvPr>
          <p:cNvPicPr>
            <a:picLocks noChangeAspect="1"/>
          </p:cNvPicPr>
          <p:nvPr/>
        </p:nvPicPr>
        <p:blipFill>
          <a:blip r:embed="rId16"/>
          <a:stretch>
            <a:fillRect/>
          </a:stretch>
        </p:blipFill>
        <p:spPr>
          <a:xfrm>
            <a:off x="33870356" y="25463531"/>
            <a:ext cx="8615687" cy="5801585"/>
          </a:xfrm>
          <a:prstGeom prst="rect">
            <a:avLst/>
          </a:prstGeom>
        </p:spPr>
      </p:pic>
    </p:spTree>
    <p:extLst>
      <p:ext uri="{BB962C8B-B14F-4D97-AF65-F5344CB8AC3E}">
        <p14:creationId xmlns:p14="http://schemas.microsoft.com/office/powerpoint/2010/main" val="36055808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3525</TotalTime>
  <Words>1651</Words>
  <Application>Microsoft Office PowerPoint</Application>
  <PresentationFormat>Custom</PresentationFormat>
  <Paragraphs>45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JetBrainsMono NF</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Nicolas Crespo</dc:creator>
  <cp:lastModifiedBy>Nicolas Crespo</cp:lastModifiedBy>
  <cp:revision>191</cp:revision>
  <cp:lastPrinted>2023-07-18T13:09:33Z</cp:lastPrinted>
  <dcterms:created xsi:type="dcterms:W3CDTF">2023-07-13T13:50:32Z</dcterms:created>
  <dcterms:modified xsi:type="dcterms:W3CDTF">2024-08-01T18:52:32Z</dcterms:modified>
</cp:coreProperties>
</file>